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45_DBFA6DB7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modernComment_144_F4496056.xml" ContentType="application/vnd.ms-powerpoint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6"/>
  </p:notesMasterIdLst>
  <p:handoutMasterIdLst>
    <p:handoutMasterId r:id="rId47"/>
  </p:handoutMasterIdLst>
  <p:sldIdLst>
    <p:sldId id="312" r:id="rId5"/>
    <p:sldId id="304" r:id="rId6"/>
    <p:sldId id="307" r:id="rId7"/>
    <p:sldId id="340" r:id="rId8"/>
    <p:sldId id="317" r:id="rId9"/>
    <p:sldId id="325" r:id="rId10"/>
    <p:sldId id="327" r:id="rId11"/>
    <p:sldId id="281" r:id="rId12"/>
    <p:sldId id="282" r:id="rId13"/>
    <p:sldId id="328" r:id="rId14"/>
    <p:sldId id="329" r:id="rId15"/>
    <p:sldId id="323" r:id="rId16"/>
    <p:sldId id="331" r:id="rId17"/>
    <p:sldId id="326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1" r:id="rId27"/>
    <p:sldId id="342" r:id="rId28"/>
    <p:sldId id="343" r:id="rId29"/>
    <p:sldId id="349" r:id="rId30"/>
    <p:sldId id="345" r:id="rId31"/>
    <p:sldId id="346" r:id="rId32"/>
    <p:sldId id="347" r:id="rId33"/>
    <p:sldId id="348" r:id="rId34"/>
    <p:sldId id="321" r:id="rId35"/>
    <p:sldId id="297" r:id="rId36"/>
    <p:sldId id="330" r:id="rId37"/>
    <p:sldId id="324" r:id="rId38"/>
    <p:sldId id="318" r:id="rId39"/>
    <p:sldId id="314" r:id="rId40"/>
    <p:sldId id="256" r:id="rId41"/>
    <p:sldId id="257" r:id="rId42"/>
    <p:sldId id="315" r:id="rId43"/>
    <p:sldId id="319" r:id="rId44"/>
    <p:sldId id="322" r:id="rId4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EAC8B4-5700-4BE1-82EE-E34986E4344B}">
          <p14:sldIdLst>
            <p14:sldId id="312"/>
            <p14:sldId id="304"/>
            <p14:sldId id="307"/>
            <p14:sldId id="340"/>
            <p14:sldId id="317"/>
            <p14:sldId id="325"/>
            <p14:sldId id="327"/>
            <p14:sldId id="281"/>
            <p14:sldId id="282"/>
            <p14:sldId id="328"/>
            <p14:sldId id="329"/>
            <p14:sldId id="323"/>
            <p14:sldId id="331"/>
            <p14:sldId id="326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2"/>
            <p14:sldId id="343"/>
            <p14:sldId id="349"/>
            <p14:sldId id="345"/>
            <p14:sldId id="346"/>
            <p14:sldId id="347"/>
            <p14:sldId id="348"/>
            <p14:sldId id="321"/>
            <p14:sldId id="297"/>
            <p14:sldId id="330"/>
            <p14:sldId id="324"/>
            <p14:sldId id="318"/>
            <p14:sldId id="314"/>
            <p14:sldId id="256"/>
            <p14:sldId id="257"/>
          </p14:sldIdLst>
        </p14:section>
        <p14:section name="extras" id="{8B588DBE-4525-4CD4-8892-749AA354781E}">
          <p14:sldIdLst>
            <p14:sldId id="315"/>
            <p14:sldId id="319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A0FC8A75-5561-91F4-7329-2813E3DD5BB7}" name="Razi Hleihil" initials="RH" userId="S::razi.hleihil@campus.technion.ac.il::89d79397-0302-48bb-951b-323a0e3bf606" providerId="AD"/>
  <p188:author id="{6202647F-082A-E87D-3619-D9255F38BC5E}" name="Sam Schneider" initials="SS" userId="a33b8532e00f488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A5E58B-5F55-4932-BD98-9060B6183099}" v="45" dt="2024-07-09T13:33:39.398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7" autoAdjust="0"/>
    <p:restoredTop sz="91826" autoAdjust="0"/>
  </p:normalViewPr>
  <p:slideViewPr>
    <p:cSldViewPr snapToGrid="0" snapToObjects="1">
      <p:cViewPr varScale="1">
        <p:scale>
          <a:sx n="84" d="100"/>
          <a:sy n="84" d="100"/>
        </p:scale>
        <p:origin x="36" y="14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gelf@gmail.com" userId="bcb6f2dd3d652c95" providerId="LiveId" clId="{9EA5E58B-5F55-4932-BD98-9060B6183099}"/>
    <pc:docChg chg="undo custSel addSld delSld modSld sldOrd modSection">
      <pc:chgData name="michgelf@gmail.com" userId="bcb6f2dd3d652c95" providerId="LiveId" clId="{9EA5E58B-5F55-4932-BD98-9060B6183099}" dt="2024-07-09T13:36:22.547" v="1717" actId="1076"/>
      <pc:docMkLst>
        <pc:docMk/>
      </pc:docMkLst>
      <pc:sldChg chg="addSp delSp modSp mod ord modShow">
        <pc:chgData name="michgelf@gmail.com" userId="bcb6f2dd3d652c95" providerId="LiveId" clId="{9EA5E58B-5F55-4932-BD98-9060B6183099}" dt="2024-07-09T13:02:31.658" v="559" actId="1076"/>
        <pc:sldMkLst>
          <pc:docMk/>
          <pc:sldMk cId="2952923800" sldId="281"/>
        </pc:sldMkLst>
        <pc:spChg chg="del">
          <ac:chgData name="michgelf@gmail.com" userId="bcb6f2dd3d652c95" providerId="LiveId" clId="{9EA5E58B-5F55-4932-BD98-9060B6183099}" dt="2024-07-09T12:57:28.136" v="510" actId="478"/>
          <ac:spMkLst>
            <pc:docMk/>
            <pc:sldMk cId="2952923800" sldId="281"/>
            <ac:spMk id="2" creationId="{D53B219B-7E3A-7E84-6386-37313F0CFB09}"/>
          </ac:spMkLst>
        </pc:spChg>
        <pc:spChg chg="mod">
          <ac:chgData name="michgelf@gmail.com" userId="bcb6f2dd3d652c95" providerId="LiveId" clId="{9EA5E58B-5F55-4932-BD98-9060B6183099}" dt="2024-07-09T13:02:31.658" v="559" actId="1076"/>
          <ac:spMkLst>
            <pc:docMk/>
            <pc:sldMk cId="2952923800" sldId="281"/>
            <ac:spMk id="3" creationId="{A2E339BF-E6D7-DD0E-AF02-6813852EE723}"/>
          </ac:spMkLst>
        </pc:spChg>
        <pc:spChg chg="add del mod">
          <ac:chgData name="michgelf@gmail.com" userId="bcb6f2dd3d652c95" providerId="LiveId" clId="{9EA5E58B-5F55-4932-BD98-9060B6183099}" dt="2024-07-09T12:57:29.672" v="511" actId="478"/>
          <ac:spMkLst>
            <pc:docMk/>
            <pc:sldMk cId="2952923800" sldId="281"/>
            <ac:spMk id="5" creationId="{E121AED0-BFA6-5ABC-EA0A-19609AF16349}"/>
          </ac:spMkLst>
        </pc:spChg>
        <pc:spChg chg="add mod">
          <ac:chgData name="michgelf@gmail.com" userId="bcb6f2dd3d652c95" providerId="LiveId" clId="{9EA5E58B-5F55-4932-BD98-9060B6183099}" dt="2024-07-09T12:59:47.159" v="524" actId="1076"/>
          <ac:spMkLst>
            <pc:docMk/>
            <pc:sldMk cId="2952923800" sldId="281"/>
            <ac:spMk id="7" creationId="{2D5E02FE-07C6-14FB-D06C-392F57CDE162}"/>
          </ac:spMkLst>
        </pc:spChg>
        <pc:spChg chg="add del mod">
          <ac:chgData name="michgelf@gmail.com" userId="bcb6f2dd3d652c95" providerId="LiveId" clId="{9EA5E58B-5F55-4932-BD98-9060B6183099}" dt="2024-07-09T13:02:18.072" v="557" actId="22"/>
          <ac:spMkLst>
            <pc:docMk/>
            <pc:sldMk cId="2952923800" sldId="281"/>
            <ac:spMk id="9" creationId="{50F67AC9-AD84-7EBC-D889-770684522DCA}"/>
          </ac:spMkLst>
        </pc:spChg>
        <pc:spChg chg="add del">
          <ac:chgData name="michgelf@gmail.com" userId="bcb6f2dd3d652c95" providerId="LiveId" clId="{9EA5E58B-5F55-4932-BD98-9060B6183099}" dt="2024-07-09T13:01:57.566" v="556" actId="478"/>
          <ac:spMkLst>
            <pc:docMk/>
            <pc:sldMk cId="2952923800" sldId="281"/>
            <ac:spMk id="11" creationId="{81B00B04-ADF2-D452-C9A5-1DE4621F3BAC}"/>
          </ac:spMkLst>
        </pc:spChg>
        <pc:picChg chg="del">
          <ac:chgData name="michgelf@gmail.com" userId="bcb6f2dd3d652c95" providerId="LiveId" clId="{9EA5E58B-5F55-4932-BD98-9060B6183099}" dt="2024-07-09T13:01:30.354" v="554" actId="478"/>
          <ac:picMkLst>
            <pc:docMk/>
            <pc:sldMk cId="2952923800" sldId="281"/>
            <ac:picMk id="6" creationId="{FECDA901-DD88-89EB-E10E-A2994D0A92DB}"/>
          </ac:picMkLst>
        </pc:picChg>
        <pc:picChg chg="add mod ord">
          <ac:chgData name="michgelf@gmail.com" userId="bcb6f2dd3d652c95" providerId="LiveId" clId="{9EA5E58B-5F55-4932-BD98-9060B6183099}" dt="2024-07-09T13:02:18.072" v="557" actId="22"/>
          <ac:picMkLst>
            <pc:docMk/>
            <pc:sldMk cId="2952923800" sldId="281"/>
            <ac:picMk id="13" creationId="{1052A3E5-1FF1-F2FC-D459-DCF01813B1A8}"/>
          </ac:picMkLst>
        </pc:picChg>
      </pc:sldChg>
      <pc:sldChg chg="addSp delSp modSp mod delAnim modAnim">
        <pc:chgData name="michgelf@gmail.com" userId="bcb6f2dd3d652c95" providerId="LiveId" clId="{9EA5E58B-5F55-4932-BD98-9060B6183099}" dt="2024-07-09T13:08:32.520" v="767"/>
        <pc:sldMkLst>
          <pc:docMk/>
          <pc:sldMk cId="685681062" sldId="282"/>
        </pc:sldMkLst>
        <pc:spChg chg="mod">
          <ac:chgData name="michgelf@gmail.com" userId="bcb6f2dd3d652c95" providerId="LiveId" clId="{9EA5E58B-5F55-4932-BD98-9060B6183099}" dt="2024-07-09T13:03:23.737" v="638" actId="20577"/>
          <ac:spMkLst>
            <pc:docMk/>
            <pc:sldMk cId="685681062" sldId="282"/>
            <ac:spMk id="2" creationId="{FD5E8954-9BCB-7FD9-A210-38DC54382D45}"/>
          </ac:spMkLst>
        </pc:spChg>
        <pc:spChg chg="del">
          <ac:chgData name="michgelf@gmail.com" userId="bcb6f2dd3d652c95" providerId="LiveId" clId="{9EA5E58B-5F55-4932-BD98-9060B6183099}" dt="2024-07-09T13:03:27.175" v="639" actId="478"/>
          <ac:spMkLst>
            <pc:docMk/>
            <pc:sldMk cId="685681062" sldId="282"/>
            <ac:spMk id="3" creationId="{75111C33-898C-4414-4665-5136EB6FC126}"/>
          </ac:spMkLst>
        </pc:spChg>
        <pc:spChg chg="add del mod">
          <ac:chgData name="michgelf@gmail.com" userId="bcb6f2dd3d652c95" providerId="LiveId" clId="{9EA5E58B-5F55-4932-BD98-9060B6183099}" dt="2024-07-09T13:03:29.847" v="640" actId="478"/>
          <ac:spMkLst>
            <pc:docMk/>
            <pc:sldMk cId="685681062" sldId="282"/>
            <ac:spMk id="6" creationId="{B30B67B7-8C02-5FF9-BD2A-3BFCBF953405}"/>
          </ac:spMkLst>
        </pc:spChg>
        <pc:picChg chg="del mod">
          <ac:chgData name="michgelf@gmail.com" userId="bcb6f2dd3d652c95" providerId="LiveId" clId="{9EA5E58B-5F55-4932-BD98-9060B6183099}" dt="2024-07-09T13:06:06.277" v="647" actId="478"/>
          <ac:picMkLst>
            <pc:docMk/>
            <pc:sldMk cId="685681062" sldId="282"/>
            <ac:picMk id="5" creationId="{25EACC58-B017-5AEA-0D98-E079681F1F48}"/>
          </ac:picMkLst>
        </pc:picChg>
        <pc:picChg chg="mod">
          <ac:chgData name="michgelf@gmail.com" userId="bcb6f2dd3d652c95" providerId="LiveId" clId="{9EA5E58B-5F55-4932-BD98-9060B6183099}" dt="2024-07-09T13:06:09.292" v="649" actId="1076"/>
          <ac:picMkLst>
            <pc:docMk/>
            <pc:sldMk cId="685681062" sldId="282"/>
            <ac:picMk id="2050" creationId="{398F9BDE-ED0B-D5FB-2B31-FA21CD439860}"/>
          </ac:picMkLst>
        </pc:picChg>
      </pc:sldChg>
      <pc:sldChg chg="addSp delSp modSp mod ord modShow">
        <pc:chgData name="michgelf@gmail.com" userId="bcb6f2dd3d652c95" providerId="LiveId" clId="{9EA5E58B-5F55-4932-BD98-9060B6183099}" dt="2024-07-09T12:55:00.405" v="493" actId="1076"/>
        <pc:sldMkLst>
          <pc:docMk/>
          <pc:sldMk cId="1941619646" sldId="317"/>
        </pc:sldMkLst>
        <pc:spChg chg="del">
          <ac:chgData name="michgelf@gmail.com" userId="bcb6f2dd3d652c95" providerId="LiveId" clId="{9EA5E58B-5F55-4932-BD98-9060B6183099}" dt="2024-07-09T12:45:33.487" v="148" actId="478"/>
          <ac:spMkLst>
            <pc:docMk/>
            <pc:sldMk cId="1941619646" sldId="317"/>
            <ac:spMk id="3" creationId="{3D55F2D4-C20E-BEBC-1CCF-4449B0456A7E}"/>
          </ac:spMkLst>
        </pc:spChg>
        <pc:spChg chg="add del mod">
          <ac:chgData name="michgelf@gmail.com" userId="bcb6f2dd3d652c95" providerId="LiveId" clId="{9EA5E58B-5F55-4932-BD98-9060B6183099}" dt="2024-07-09T12:47:08.603" v="171" actId="478"/>
          <ac:spMkLst>
            <pc:docMk/>
            <pc:sldMk cId="1941619646" sldId="317"/>
            <ac:spMk id="5" creationId="{065A32AF-1D16-4C3C-5D28-B2AE5F7B224E}"/>
          </ac:spMkLst>
        </pc:spChg>
        <pc:spChg chg="add del mod">
          <ac:chgData name="michgelf@gmail.com" userId="bcb6f2dd3d652c95" providerId="LiveId" clId="{9EA5E58B-5F55-4932-BD98-9060B6183099}" dt="2024-07-09T12:45:34.973" v="149" actId="478"/>
          <ac:spMkLst>
            <pc:docMk/>
            <pc:sldMk cId="1941619646" sldId="317"/>
            <ac:spMk id="9" creationId="{D2989C01-6490-CCFA-37CC-E14BFF1A1BDB}"/>
          </ac:spMkLst>
        </pc:spChg>
        <pc:spChg chg="add del mod">
          <ac:chgData name="michgelf@gmail.com" userId="bcb6f2dd3d652c95" providerId="LiveId" clId="{9EA5E58B-5F55-4932-BD98-9060B6183099}" dt="2024-07-09T12:45:42.815" v="152" actId="478"/>
          <ac:spMkLst>
            <pc:docMk/>
            <pc:sldMk cId="1941619646" sldId="317"/>
            <ac:spMk id="12" creationId="{07CE2E4A-E8D2-A2D4-B0EE-7523EEEAA95C}"/>
          </ac:spMkLst>
        </pc:spChg>
        <pc:spChg chg="del">
          <ac:chgData name="michgelf@gmail.com" userId="bcb6f2dd3d652c95" providerId="LiveId" clId="{9EA5E58B-5F55-4932-BD98-9060B6183099}" dt="2024-07-09T12:45:39.851" v="151" actId="478"/>
          <ac:spMkLst>
            <pc:docMk/>
            <pc:sldMk cId="1941619646" sldId="317"/>
            <ac:spMk id="13" creationId="{58AC0C8B-8A7A-9FAE-2D0F-4D1C3A8C3FA5}"/>
          </ac:spMkLst>
        </pc:spChg>
        <pc:spChg chg="del">
          <ac:chgData name="michgelf@gmail.com" userId="bcb6f2dd3d652c95" providerId="LiveId" clId="{9EA5E58B-5F55-4932-BD98-9060B6183099}" dt="2024-07-09T12:45:37.913" v="150" actId="478"/>
          <ac:spMkLst>
            <pc:docMk/>
            <pc:sldMk cId="1941619646" sldId="317"/>
            <ac:spMk id="14" creationId="{749C7CD1-A9AA-49E3-6734-AD9546F2DF5B}"/>
          </ac:spMkLst>
        </pc:spChg>
        <pc:spChg chg="add del mod">
          <ac:chgData name="michgelf@gmail.com" userId="bcb6f2dd3d652c95" providerId="LiveId" clId="{9EA5E58B-5F55-4932-BD98-9060B6183099}" dt="2024-07-09T12:45:44.082" v="153" actId="478"/>
          <ac:spMkLst>
            <pc:docMk/>
            <pc:sldMk cId="1941619646" sldId="317"/>
            <ac:spMk id="16" creationId="{546136CE-3BE4-C28B-E91F-DD68BDBC29F7}"/>
          </ac:spMkLst>
        </pc:spChg>
        <pc:spChg chg="add mod">
          <ac:chgData name="michgelf@gmail.com" userId="bcb6f2dd3d652c95" providerId="LiveId" clId="{9EA5E58B-5F55-4932-BD98-9060B6183099}" dt="2024-07-09T12:48:07.014" v="219" actId="1076"/>
          <ac:spMkLst>
            <pc:docMk/>
            <pc:sldMk cId="1941619646" sldId="317"/>
            <ac:spMk id="17" creationId="{28589B34-CD8D-E5BD-C47C-C83B46A10BDD}"/>
          </ac:spMkLst>
        </pc:spChg>
        <pc:spChg chg="add mod">
          <ac:chgData name="michgelf@gmail.com" userId="bcb6f2dd3d652c95" providerId="LiveId" clId="{9EA5E58B-5F55-4932-BD98-9060B6183099}" dt="2024-07-09T12:48:23.242" v="225" actId="1076"/>
          <ac:spMkLst>
            <pc:docMk/>
            <pc:sldMk cId="1941619646" sldId="317"/>
            <ac:spMk id="19" creationId="{70E0F8DD-54F1-4D1C-DDB9-CCE53EC951A2}"/>
          </ac:spMkLst>
        </pc:spChg>
        <pc:spChg chg="add mod">
          <ac:chgData name="michgelf@gmail.com" userId="bcb6f2dd3d652c95" providerId="LiveId" clId="{9EA5E58B-5F55-4932-BD98-9060B6183099}" dt="2024-07-09T12:54:31.348" v="459" actId="1076"/>
          <ac:spMkLst>
            <pc:docMk/>
            <pc:sldMk cId="1941619646" sldId="317"/>
            <ac:spMk id="20" creationId="{52075EAD-CD12-CF51-EB88-83871A17204A}"/>
          </ac:spMkLst>
        </pc:spChg>
        <pc:spChg chg="add mod">
          <ac:chgData name="michgelf@gmail.com" userId="bcb6f2dd3d652c95" providerId="LiveId" clId="{9EA5E58B-5F55-4932-BD98-9060B6183099}" dt="2024-07-09T12:55:00.405" v="493" actId="1076"/>
          <ac:spMkLst>
            <pc:docMk/>
            <pc:sldMk cId="1941619646" sldId="317"/>
            <ac:spMk id="21" creationId="{3FF4A61F-CEE5-34AF-CB14-A51222C42E88}"/>
          </ac:spMkLst>
        </pc:spChg>
        <pc:picChg chg="add mod">
          <ac:chgData name="michgelf@gmail.com" userId="bcb6f2dd3d652c95" providerId="LiveId" clId="{9EA5E58B-5F55-4932-BD98-9060B6183099}" dt="2024-07-09T12:47:15.916" v="172" actId="1076"/>
          <ac:picMkLst>
            <pc:docMk/>
            <pc:sldMk cId="1941619646" sldId="317"/>
            <ac:picMk id="7" creationId="{9A5A658E-8C91-C832-35EF-8E0C32D79CB5}"/>
          </ac:picMkLst>
        </pc:picChg>
        <pc:picChg chg="del">
          <ac:chgData name="michgelf@gmail.com" userId="bcb6f2dd3d652c95" providerId="LiveId" clId="{9EA5E58B-5F55-4932-BD98-9060B6183099}" dt="2024-07-09T12:45:07.323" v="143" actId="478"/>
          <ac:picMkLst>
            <pc:docMk/>
            <pc:sldMk cId="1941619646" sldId="317"/>
            <ac:picMk id="10" creationId="{DD0A0899-5B02-CEB5-E5DD-448B169C2377}"/>
          </ac:picMkLst>
        </pc:picChg>
      </pc:sldChg>
      <pc:sldChg chg="addSp delSp modSp mod">
        <pc:chgData name="michgelf@gmail.com" userId="bcb6f2dd3d652c95" providerId="LiveId" clId="{9EA5E58B-5F55-4932-BD98-9060B6183099}" dt="2024-07-09T12:44:57.675" v="142" actId="478"/>
        <pc:sldMkLst>
          <pc:docMk/>
          <pc:sldMk cId="1686213229" sldId="322"/>
        </pc:sldMkLst>
        <pc:spChg chg="del">
          <ac:chgData name="michgelf@gmail.com" userId="bcb6f2dd3d652c95" providerId="LiveId" clId="{9EA5E58B-5F55-4932-BD98-9060B6183099}" dt="2024-07-09T12:44:57.675" v="142" actId="478"/>
          <ac:spMkLst>
            <pc:docMk/>
            <pc:sldMk cId="1686213229" sldId="322"/>
            <ac:spMk id="2" creationId="{4730A324-0737-F0DA-1F7D-10CBE06D7C3F}"/>
          </ac:spMkLst>
        </pc:spChg>
        <pc:spChg chg="del">
          <ac:chgData name="michgelf@gmail.com" userId="bcb6f2dd3d652c95" providerId="LiveId" clId="{9EA5E58B-5F55-4932-BD98-9060B6183099}" dt="2024-07-09T12:44:57.675" v="142" actId="478"/>
          <ac:spMkLst>
            <pc:docMk/>
            <pc:sldMk cId="1686213229" sldId="322"/>
            <ac:spMk id="3" creationId="{AC21286A-7B29-3B58-1636-0F45723890AB}"/>
          </ac:spMkLst>
        </pc:spChg>
        <pc:spChg chg="add mod">
          <ac:chgData name="michgelf@gmail.com" userId="bcb6f2dd3d652c95" providerId="LiveId" clId="{9EA5E58B-5F55-4932-BD98-9060B6183099}" dt="2024-07-09T12:44:57.675" v="142" actId="478"/>
          <ac:spMkLst>
            <pc:docMk/>
            <pc:sldMk cId="1686213229" sldId="322"/>
            <ac:spMk id="6" creationId="{F91E2EAF-381E-06E7-0A9A-5D92CE4E8648}"/>
          </ac:spMkLst>
        </pc:spChg>
        <pc:spChg chg="add mod">
          <ac:chgData name="michgelf@gmail.com" userId="bcb6f2dd3d652c95" providerId="LiveId" clId="{9EA5E58B-5F55-4932-BD98-9060B6183099}" dt="2024-07-09T12:44:57.675" v="142" actId="478"/>
          <ac:spMkLst>
            <pc:docMk/>
            <pc:sldMk cId="1686213229" sldId="322"/>
            <ac:spMk id="8" creationId="{A960BEEE-FC96-A2D5-31D5-81E40B00702D}"/>
          </ac:spMkLst>
        </pc:spChg>
        <pc:graphicFrameChg chg="del">
          <ac:chgData name="michgelf@gmail.com" userId="bcb6f2dd3d652c95" providerId="LiveId" clId="{9EA5E58B-5F55-4932-BD98-9060B6183099}" dt="2024-07-09T12:44:57.675" v="142" actId="478"/>
          <ac:graphicFrameMkLst>
            <pc:docMk/>
            <pc:sldMk cId="1686213229" sldId="322"/>
            <ac:graphicFrameMk id="5" creationId="{AC0C7FF8-9CAF-6C67-C1E5-AF40401D0B3D}"/>
          </ac:graphicFrameMkLst>
        </pc:graphicFrameChg>
      </pc:sldChg>
      <pc:sldChg chg="addSp delSp modSp mod">
        <pc:chgData name="michgelf@gmail.com" userId="bcb6f2dd3d652c95" providerId="LiveId" clId="{9EA5E58B-5F55-4932-BD98-9060B6183099}" dt="2024-07-09T13:19:49.049" v="985" actId="1076"/>
        <pc:sldMkLst>
          <pc:docMk/>
          <pc:sldMk cId="1933786830" sldId="323"/>
        </pc:sldMkLst>
        <pc:spChg chg="mod">
          <ac:chgData name="michgelf@gmail.com" userId="bcb6f2dd3d652c95" providerId="LiveId" clId="{9EA5E58B-5F55-4932-BD98-9060B6183099}" dt="2024-07-09T13:19:17.439" v="972" actId="1076"/>
          <ac:spMkLst>
            <pc:docMk/>
            <pc:sldMk cId="1933786830" sldId="323"/>
            <ac:spMk id="2" creationId="{B28A34A6-22BC-27A4-2C79-EE98A4943B14}"/>
          </ac:spMkLst>
        </pc:spChg>
        <pc:spChg chg="add del mod">
          <ac:chgData name="michgelf@gmail.com" userId="bcb6f2dd3d652c95" providerId="LiveId" clId="{9EA5E58B-5F55-4932-BD98-9060B6183099}" dt="2024-07-09T13:15:52.883" v="803" actId="478"/>
          <ac:spMkLst>
            <pc:docMk/>
            <pc:sldMk cId="1933786830" sldId="323"/>
            <ac:spMk id="5" creationId="{276F5676-2876-7EBD-B93C-CC0431004CD8}"/>
          </ac:spMkLst>
        </pc:spChg>
        <pc:spChg chg="del mod">
          <ac:chgData name="michgelf@gmail.com" userId="bcb6f2dd3d652c95" providerId="LiveId" clId="{9EA5E58B-5F55-4932-BD98-9060B6183099}" dt="2024-07-09T13:10:37.960" v="799" actId="478"/>
          <ac:spMkLst>
            <pc:docMk/>
            <pc:sldMk cId="1933786830" sldId="323"/>
            <ac:spMk id="6" creationId="{526A9731-C678-6364-2E8D-63BDE002B32F}"/>
          </ac:spMkLst>
        </pc:spChg>
        <pc:spChg chg="add del mod">
          <ac:chgData name="michgelf@gmail.com" userId="bcb6f2dd3d652c95" providerId="LiveId" clId="{9EA5E58B-5F55-4932-BD98-9060B6183099}" dt="2024-07-09T13:19:05.610" v="968" actId="478"/>
          <ac:spMkLst>
            <pc:docMk/>
            <pc:sldMk cId="1933786830" sldId="323"/>
            <ac:spMk id="9" creationId="{65CD68AA-D16E-B692-8833-C68CC4252D81}"/>
          </ac:spMkLst>
        </pc:spChg>
        <pc:spChg chg="add mod">
          <ac:chgData name="michgelf@gmail.com" userId="bcb6f2dd3d652c95" providerId="LiveId" clId="{9EA5E58B-5F55-4932-BD98-9060B6183099}" dt="2024-07-09T13:19:49.049" v="985" actId="1076"/>
          <ac:spMkLst>
            <pc:docMk/>
            <pc:sldMk cId="1933786830" sldId="323"/>
            <ac:spMk id="10" creationId="{69309FDE-2494-B872-B1FB-23125E0F2302}"/>
          </ac:spMkLst>
        </pc:spChg>
        <pc:spChg chg="del">
          <ac:chgData name="michgelf@gmail.com" userId="bcb6f2dd3d652c95" providerId="LiveId" clId="{9EA5E58B-5F55-4932-BD98-9060B6183099}" dt="2024-07-09T13:10:39.132" v="800" actId="478"/>
          <ac:spMkLst>
            <pc:docMk/>
            <pc:sldMk cId="1933786830" sldId="323"/>
            <ac:spMk id="16" creationId="{AEF9954A-E263-8A7E-58B1-4D03F7D1BD9B}"/>
          </ac:spMkLst>
        </pc:spChg>
        <pc:picChg chg="add mod">
          <ac:chgData name="michgelf@gmail.com" userId="bcb6f2dd3d652c95" providerId="LiveId" clId="{9EA5E58B-5F55-4932-BD98-9060B6183099}" dt="2024-07-09T13:19:11.751" v="971" actId="1076"/>
          <ac:picMkLst>
            <pc:docMk/>
            <pc:sldMk cId="1933786830" sldId="323"/>
            <ac:picMk id="8" creationId="{8C15105B-C4AF-2F1F-F069-0D828C5204D4}"/>
          </ac:picMkLst>
        </pc:picChg>
      </pc:sldChg>
      <pc:sldChg chg="addSp delSp modSp mod ord">
        <pc:chgData name="michgelf@gmail.com" userId="bcb6f2dd3d652c95" providerId="LiveId" clId="{9EA5E58B-5F55-4932-BD98-9060B6183099}" dt="2024-07-09T12:39:19.545" v="45" actId="1076"/>
        <pc:sldMkLst>
          <pc:docMk/>
          <pc:sldMk cId="3690622391" sldId="325"/>
        </pc:sldMkLst>
        <pc:spChg chg="mod">
          <ac:chgData name="michgelf@gmail.com" userId="bcb6f2dd3d652c95" providerId="LiveId" clId="{9EA5E58B-5F55-4932-BD98-9060B6183099}" dt="2024-07-09T12:39:19.545" v="45" actId="1076"/>
          <ac:spMkLst>
            <pc:docMk/>
            <pc:sldMk cId="3690622391" sldId="325"/>
            <ac:spMk id="2" creationId="{4730A324-0737-F0DA-1F7D-10CBE06D7C3F}"/>
          </ac:spMkLst>
        </pc:spChg>
        <pc:spChg chg="add mod">
          <ac:chgData name="michgelf@gmail.com" userId="bcb6f2dd3d652c95" providerId="LiveId" clId="{9EA5E58B-5F55-4932-BD98-9060B6183099}" dt="2024-07-09T12:38:25.722" v="37" actId="1076"/>
          <ac:spMkLst>
            <pc:docMk/>
            <pc:sldMk cId="3690622391" sldId="325"/>
            <ac:spMk id="5" creationId="{C3A0795C-8674-1958-FF6A-1C8688FF718B}"/>
          </ac:spMkLst>
        </pc:spChg>
        <pc:spChg chg="add del">
          <ac:chgData name="michgelf@gmail.com" userId="bcb6f2dd3d652c95" providerId="LiveId" clId="{9EA5E58B-5F55-4932-BD98-9060B6183099}" dt="2024-07-09T12:38:59.117" v="39" actId="478"/>
          <ac:spMkLst>
            <pc:docMk/>
            <pc:sldMk cId="3690622391" sldId="325"/>
            <ac:spMk id="7" creationId="{99B13EF6-8A63-AC0F-F660-91D81E872168}"/>
          </ac:spMkLst>
        </pc:spChg>
        <pc:picChg chg="add mod">
          <ac:chgData name="michgelf@gmail.com" userId="bcb6f2dd3d652c95" providerId="LiveId" clId="{9EA5E58B-5F55-4932-BD98-9060B6183099}" dt="2024-07-09T12:39:11.381" v="44" actId="14100"/>
          <ac:picMkLst>
            <pc:docMk/>
            <pc:sldMk cId="3690622391" sldId="325"/>
            <ac:picMk id="9" creationId="{209E74CE-2AAB-C317-D142-FE2F8221FE77}"/>
          </ac:picMkLst>
        </pc:picChg>
      </pc:sldChg>
      <pc:sldChg chg="mod ord modShow">
        <pc:chgData name="michgelf@gmail.com" userId="bcb6f2dd3d652c95" providerId="LiveId" clId="{9EA5E58B-5F55-4932-BD98-9060B6183099}" dt="2024-07-09T13:25:55.636" v="1062" actId="729"/>
        <pc:sldMkLst>
          <pc:docMk/>
          <pc:sldMk cId="2212896288" sldId="326"/>
        </pc:sldMkLst>
      </pc:sldChg>
      <pc:sldChg chg="add del">
        <pc:chgData name="michgelf@gmail.com" userId="bcb6f2dd3d652c95" providerId="LiveId" clId="{9EA5E58B-5F55-4932-BD98-9060B6183099}" dt="2024-07-09T12:45:25.780" v="145"/>
        <pc:sldMkLst>
          <pc:docMk/>
          <pc:sldMk cId="421724363" sldId="327"/>
        </pc:sldMkLst>
      </pc:sldChg>
      <pc:sldChg chg="addSp delSp modSp add mod ord">
        <pc:chgData name="michgelf@gmail.com" userId="bcb6f2dd3d652c95" providerId="LiveId" clId="{9EA5E58B-5F55-4932-BD98-9060B6183099}" dt="2024-07-09T13:36:22.547" v="1717" actId="1076"/>
        <pc:sldMkLst>
          <pc:docMk/>
          <pc:sldMk cId="956416081" sldId="327"/>
        </pc:sldMkLst>
        <pc:spChg chg="mod">
          <ac:chgData name="michgelf@gmail.com" userId="bcb6f2dd3d652c95" providerId="LiveId" clId="{9EA5E58B-5F55-4932-BD98-9060B6183099}" dt="2024-07-09T12:51:19.703" v="271" actId="1076"/>
          <ac:spMkLst>
            <pc:docMk/>
            <pc:sldMk cId="956416081" sldId="327"/>
            <ac:spMk id="2" creationId="{B28A34A6-22BC-27A4-2C79-EE98A4943B14}"/>
          </ac:spMkLst>
        </pc:spChg>
        <pc:spChg chg="add mod">
          <ac:chgData name="michgelf@gmail.com" userId="bcb6f2dd3d652c95" providerId="LiveId" clId="{9EA5E58B-5F55-4932-BD98-9060B6183099}" dt="2024-07-09T13:36:22.547" v="1717" actId="1076"/>
          <ac:spMkLst>
            <pc:docMk/>
            <pc:sldMk cId="956416081" sldId="327"/>
            <ac:spMk id="5" creationId="{00726CD8-6A1F-02B1-81D2-83B047CEA7EE}"/>
          </ac:spMkLst>
        </pc:spChg>
        <pc:spChg chg="del mod">
          <ac:chgData name="michgelf@gmail.com" userId="bcb6f2dd3d652c95" providerId="LiveId" clId="{9EA5E58B-5F55-4932-BD98-9060B6183099}" dt="2024-07-09T12:51:05.547" v="265" actId="478"/>
          <ac:spMkLst>
            <pc:docMk/>
            <pc:sldMk cId="956416081" sldId="327"/>
            <ac:spMk id="6" creationId="{526A9731-C678-6364-2E8D-63BDE002B32F}"/>
          </ac:spMkLst>
        </pc:spChg>
        <pc:spChg chg="add mod">
          <ac:chgData name="michgelf@gmail.com" userId="bcb6f2dd3d652c95" providerId="LiveId" clId="{9EA5E58B-5F55-4932-BD98-9060B6183099}" dt="2024-07-09T12:56:22.384" v="500"/>
          <ac:spMkLst>
            <pc:docMk/>
            <pc:sldMk cId="956416081" sldId="327"/>
            <ac:spMk id="7" creationId="{D79C4BC6-FEFA-1571-ABC6-88FB5CF54773}"/>
          </ac:spMkLst>
        </pc:spChg>
        <pc:spChg chg="add mod">
          <ac:chgData name="michgelf@gmail.com" userId="bcb6f2dd3d652c95" providerId="LiveId" clId="{9EA5E58B-5F55-4932-BD98-9060B6183099}" dt="2024-07-09T12:56:22.384" v="500"/>
          <ac:spMkLst>
            <pc:docMk/>
            <pc:sldMk cId="956416081" sldId="327"/>
            <ac:spMk id="8" creationId="{950E3F05-49A0-7EA5-2864-65CD17F6A1E2}"/>
          </ac:spMkLst>
        </pc:spChg>
        <pc:spChg chg="add mod">
          <ac:chgData name="michgelf@gmail.com" userId="bcb6f2dd3d652c95" providerId="LiveId" clId="{9EA5E58B-5F55-4932-BD98-9060B6183099}" dt="2024-07-09T12:56:22.384" v="500"/>
          <ac:spMkLst>
            <pc:docMk/>
            <pc:sldMk cId="956416081" sldId="327"/>
            <ac:spMk id="9" creationId="{55E37586-2E05-957E-8DCF-A57788F78CEB}"/>
          </ac:spMkLst>
        </pc:spChg>
        <pc:spChg chg="add del">
          <ac:chgData name="michgelf@gmail.com" userId="bcb6f2dd3d652c95" providerId="LiveId" clId="{9EA5E58B-5F55-4932-BD98-9060B6183099}" dt="2024-07-09T12:56:53.744" v="502" actId="478"/>
          <ac:spMkLst>
            <pc:docMk/>
            <pc:sldMk cId="956416081" sldId="327"/>
            <ac:spMk id="11" creationId="{DAADC266-9DC1-8D84-27BB-3E34713A82E4}"/>
          </ac:spMkLst>
        </pc:spChg>
        <pc:spChg chg="del mod">
          <ac:chgData name="michgelf@gmail.com" userId="bcb6f2dd3d652c95" providerId="LiveId" clId="{9EA5E58B-5F55-4932-BD98-9060B6183099}" dt="2024-07-09T12:51:03.162" v="263" actId="478"/>
          <ac:spMkLst>
            <pc:docMk/>
            <pc:sldMk cId="956416081" sldId="327"/>
            <ac:spMk id="16" creationId="{AEF9954A-E263-8A7E-58B1-4D03F7D1BD9B}"/>
          </ac:spMkLst>
        </pc:spChg>
        <pc:picChg chg="add mod">
          <ac:chgData name="michgelf@gmail.com" userId="bcb6f2dd3d652c95" providerId="LiveId" clId="{9EA5E58B-5F55-4932-BD98-9060B6183099}" dt="2024-07-09T12:56:58.841" v="504" actId="1076"/>
          <ac:picMkLst>
            <pc:docMk/>
            <pc:sldMk cId="956416081" sldId="327"/>
            <ac:picMk id="2050" creationId="{BC9750F3-8741-4BD1-5FAD-9D96C433C1D7}"/>
          </ac:picMkLst>
        </pc:picChg>
      </pc:sldChg>
      <pc:sldChg chg="addSp delSp modSp add mod modAnim">
        <pc:chgData name="michgelf@gmail.com" userId="bcb6f2dd3d652c95" providerId="LiveId" clId="{9EA5E58B-5F55-4932-BD98-9060B6183099}" dt="2024-07-09T13:07:08.758" v="656" actId="14100"/>
        <pc:sldMkLst>
          <pc:docMk/>
          <pc:sldMk cId="1395035863" sldId="328"/>
        </pc:sldMkLst>
        <pc:picChg chg="add mod">
          <ac:chgData name="michgelf@gmail.com" userId="bcb6f2dd3d652c95" providerId="LiveId" clId="{9EA5E58B-5F55-4932-BD98-9060B6183099}" dt="2024-07-09T13:07:08.758" v="656" actId="14100"/>
          <ac:picMkLst>
            <pc:docMk/>
            <pc:sldMk cId="1395035863" sldId="328"/>
            <ac:picMk id="4" creationId="{3D5F4B6E-CF55-B5B5-869D-1BBA911F123E}"/>
          </ac:picMkLst>
        </pc:picChg>
        <pc:picChg chg="del">
          <ac:chgData name="michgelf@gmail.com" userId="bcb6f2dd3d652c95" providerId="LiveId" clId="{9EA5E58B-5F55-4932-BD98-9060B6183099}" dt="2024-07-09T13:06:12.949" v="651" actId="478"/>
          <ac:picMkLst>
            <pc:docMk/>
            <pc:sldMk cId="1395035863" sldId="328"/>
            <ac:picMk id="2050" creationId="{398F9BDE-ED0B-D5FB-2B31-FA21CD439860}"/>
          </ac:picMkLst>
        </pc:picChg>
      </pc:sldChg>
      <pc:sldChg chg="modSp add mod">
        <pc:chgData name="michgelf@gmail.com" userId="bcb6f2dd3d652c95" providerId="LiveId" clId="{9EA5E58B-5F55-4932-BD98-9060B6183099}" dt="2024-07-09T13:08:15.482" v="766" actId="20577"/>
        <pc:sldMkLst>
          <pc:docMk/>
          <pc:sldMk cId="426019837" sldId="329"/>
        </pc:sldMkLst>
        <pc:spChg chg="mod">
          <ac:chgData name="michgelf@gmail.com" userId="bcb6f2dd3d652c95" providerId="LiveId" clId="{9EA5E58B-5F55-4932-BD98-9060B6183099}" dt="2024-07-09T13:08:15.482" v="766" actId="20577"/>
          <ac:spMkLst>
            <pc:docMk/>
            <pc:sldMk cId="426019837" sldId="329"/>
            <ac:spMk id="3" creationId="{A2E339BF-E6D7-DD0E-AF02-6813852EE723}"/>
          </ac:spMkLst>
        </pc:spChg>
        <pc:spChg chg="mod">
          <ac:chgData name="michgelf@gmail.com" userId="bcb6f2dd3d652c95" providerId="LiveId" clId="{9EA5E58B-5F55-4932-BD98-9060B6183099}" dt="2024-07-09T13:07:27.198" v="659" actId="20577"/>
          <ac:spMkLst>
            <pc:docMk/>
            <pc:sldMk cId="426019837" sldId="329"/>
            <ac:spMk id="7" creationId="{2D5E02FE-07C6-14FB-D06C-392F57CDE162}"/>
          </ac:spMkLst>
        </pc:spChg>
      </pc:sldChg>
      <pc:sldChg chg="add">
        <pc:chgData name="michgelf@gmail.com" userId="bcb6f2dd3d652c95" providerId="LiveId" clId="{9EA5E58B-5F55-4932-BD98-9060B6183099}" dt="2024-07-09T13:08:54.716" v="768"/>
        <pc:sldMkLst>
          <pc:docMk/>
          <pc:sldMk cId="3161207938" sldId="330"/>
        </pc:sldMkLst>
      </pc:sldChg>
      <pc:sldChg chg="addSp delSp modSp add mod ord">
        <pc:chgData name="michgelf@gmail.com" userId="bcb6f2dd3d652c95" providerId="LiveId" clId="{9EA5E58B-5F55-4932-BD98-9060B6183099}" dt="2024-07-09T13:25:52.793" v="1061"/>
        <pc:sldMkLst>
          <pc:docMk/>
          <pc:sldMk cId="1962711630" sldId="331"/>
        </pc:sldMkLst>
        <pc:spChg chg="add mod">
          <ac:chgData name="michgelf@gmail.com" userId="bcb6f2dd3d652c95" providerId="LiveId" clId="{9EA5E58B-5F55-4932-BD98-9060B6183099}" dt="2024-07-09T13:19:51.690" v="986"/>
          <ac:spMkLst>
            <pc:docMk/>
            <pc:sldMk cId="1962711630" sldId="331"/>
            <ac:spMk id="4" creationId="{94880C81-2186-1652-6AC3-77914E30348B}"/>
          </ac:spMkLst>
        </pc:spChg>
        <pc:spChg chg="add mod">
          <ac:chgData name="michgelf@gmail.com" userId="bcb6f2dd3d652c95" providerId="LiveId" clId="{9EA5E58B-5F55-4932-BD98-9060B6183099}" dt="2024-07-09T13:19:51.690" v="986"/>
          <ac:spMkLst>
            <pc:docMk/>
            <pc:sldMk cId="1962711630" sldId="331"/>
            <ac:spMk id="5" creationId="{0CE4F47F-2331-7BF5-B179-F20E263D749A}"/>
          </ac:spMkLst>
        </pc:spChg>
        <pc:spChg chg="add del mod">
          <ac:chgData name="michgelf@gmail.com" userId="bcb6f2dd3d652c95" providerId="LiveId" clId="{9EA5E58B-5F55-4932-BD98-9060B6183099}" dt="2024-07-09T13:22:53.979" v="1053" actId="478"/>
          <ac:spMkLst>
            <pc:docMk/>
            <pc:sldMk cId="1962711630" sldId="331"/>
            <ac:spMk id="7" creationId="{5803DCF6-4B39-6821-E45B-F8CB8E0534AC}"/>
          </ac:spMkLst>
        </pc:spChg>
        <pc:spChg chg="add mod">
          <ac:chgData name="michgelf@gmail.com" userId="bcb6f2dd3d652c95" providerId="LiveId" clId="{9EA5E58B-5F55-4932-BD98-9060B6183099}" dt="2024-07-09T13:22:57.267" v="1054" actId="1076"/>
          <ac:spMkLst>
            <pc:docMk/>
            <pc:sldMk cId="1962711630" sldId="331"/>
            <ac:spMk id="12" creationId="{F162D51F-4A54-CA4C-539F-6F067FCD2DF7}"/>
          </ac:spMkLst>
        </pc:spChg>
        <pc:picChg chg="add del mod">
          <ac:chgData name="michgelf@gmail.com" userId="bcb6f2dd3d652c95" providerId="LiveId" clId="{9EA5E58B-5F55-4932-BD98-9060B6183099}" dt="2024-07-09T13:20:04.279" v="1019" actId="478"/>
          <ac:picMkLst>
            <pc:docMk/>
            <pc:sldMk cId="1962711630" sldId="331"/>
            <ac:picMk id="6" creationId="{3E69AFC7-09D8-515F-64AD-FC8626A95F88}"/>
          </ac:picMkLst>
        </pc:picChg>
        <pc:picChg chg="del">
          <ac:chgData name="michgelf@gmail.com" userId="bcb6f2dd3d652c95" providerId="LiveId" clId="{9EA5E58B-5F55-4932-BD98-9060B6183099}" dt="2024-07-09T13:19:22.798" v="974" actId="478"/>
          <ac:picMkLst>
            <pc:docMk/>
            <pc:sldMk cId="1962711630" sldId="331"/>
            <ac:picMk id="8" creationId="{8C15105B-C4AF-2F1F-F069-0D828C5204D4}"/>
          </ac:picMkLst>
        </pc:picChg>
        <pc:picChg chg="add mod">
          <ac:chgData name="michgelf@gmail.com" userId="bcb6f2dd3d652c95" providerId="LiveId" clId="{9EA5E58B-5F55-4932-BD98-9060B6183099}" dt="2024-07-09T13:22:59.143" v="1055" actId="1076"/>
          <ac:picMkLst>
            <pc:docMk/>
            <pc:sldMk cId="1962711630" sldId="331"/>
            <ac:picMk id="10" creationId="{E2CBB51F-2EEC-6D74-90D2-EE830DF00F6D}"/>
          </ac:picMkLst>
        </pc:picChg>
      </pc:sldChg>
      <pc:sldChg chg="addSp delSp modSp add mod ord">
        <pc:chgData name="michgelf@gmail.com" userId="bcb6f2dd3d652c95" providerId="LiveId" clId="{9EA5E58B-5F55-4932-BD98-9060B6183099}" dt="2024-07-09T13:30:54.847" v="1652" actId="20577"/>
        <pc:sldMkLst>
          <pc:docMk/>
          <pc:sldMk cId="1548560456" sldId="332"/>
        </pc:sldMkLst>
        <pc:spChg chg="add mod">
          <ac:chgData name="michgelf@gmail.com" userId="bcb6f2dd3d652c95" providerId="LiveId" clId="{9EA5E58B-5F55-4932-BD98-9060B6183099}" dt="2024-07-09T13:26:11.805" v="1073" actId="20577"/>
          <ac:spMkLst>
            <pc:docMk/>
            <pc:sldMk cId="1548560456" sldId="332"/>
            <ac:spMk id="6" creationId="{36D99E24-35B0-65EF-7567-5E5A7F63707A}"/>
          </ac:spMkLst>
        </pc:spChg>
        <pc:spChg chg="mod">
          <ac:chgData name="michgelf@gmail.com" userId="bcb6f2dd3d652c95" providerId="LiveId" clId="{9EA5E58B-5F55-4932-BD98-9060B6183099}" dt="2024-07-09T13:30:54.847" v="1652" actId="20577"/>
          <ac:spMkLst>
            <pc:docMk/>
            <pc:sldMk cId="1548560456" sldId="332"/>
            <ac:spMk id="12" creationId="{F162D51F-4A54-CA4C-539F-6F067FCD2DF7}"/>
          </ac:spMkLst>
        </pc:spChg>
        <pc:picChg chg="del">
          <ac:chgData name="michgelf@gmail.com" userId="bcb6f2dd3d652c95" providerId="LiveId" clId="{9EA5E58B-5F55-4932-BD98-9060B6183099}" dt="2024-07-09T13:26:15.336" v="1074" actId="478"/>
          <ac:picMkLst>
            <pc:docMk/>
            <pc:sldMk cId="1548560456" sldId="332"/>
            <ac:picMk id="10" creationId="{E2CBB51F-2EEC-6D74-90D2-EE830DF00F6D}"/>
          </ac:picMkLst>
        </pc:picChg>
      </pc:sldChg>
      <pc:sldChg chg="addSp delSp modSp add mod">
        <pc:chgData name="michgelf@gmail.com" userId="bcb6f2dd3d652c95" providerId="LiveId" clId="{9EA5E58B-5F55-4932-BD98-9060B6183099}" dt="2024-07-09T13:35:15.481" v="1700" actId="1076"/>
        <pc:sldMkLst>
          <pc:docMk/>
          <pc:sldMk cId="931534371" sldId="333"/>
        </pc:sldMkLst>
        <pc:spChg chg="mod">
          <ac:chgData name="michgelf@gmail.com" userId="bcb6f2dd3d652c95" providerId="LiveId" clId="{9EA5E58B-5F55-4932-BD98-9060B6183099}" dt="2024-07-09T13:32:00.015" v="1664" actId="20577"/>
          <ac:spMkLst>
            <pc:docMk/>
            <pc:sldMk cId="931534371" sldId="333"/>
            <ac:spMk id="6" creationId="{36D99E24-35B0-65EF-7567-5E5A7F63707A}"/>
          </ac:spMkLst>
        </pc:spChg>
        <pc:spChg chg="add del mod">
          <ac:chgData name="michgelf@gmail.com" userId="bcb6f2dd3d652c95" providerId="LiveId" clId="{9EA5E58B-5F55-4932-BD98-9060B6183099}" dt="2024-07-09T13:32:46.643" v="1676"/>
          <ac:spMkLst>
            <pc:docMk/>
            <pc:sldMk cId="931534371" sldId="333"/>
            <ac:spMk id="7" creationId="{201225AD-43EC-C142-C825-9F9252C1F017}"/>
          </ac:spMkLst>
        </pc:spChg>
        <pc:spChg chg="add mod">
          <ac:chgData name="michgelf@gmail.com" userId="bcb6f2dd3d652c95" providerId="LiveId" clId="{9EA5E58B-5F55-4932-BD98-9060B6183099}" dt="2024-07-09T13:34:46.575" v="1695" actId="14100"/>
          <ac:spMkLst>
            <pc:docMk/>
            <pc:sldMk cId="931534371" sldId="333"/>
            <ac:spMk id="10" creationId="{0DEA4711-42B2-F4EC-4CB8-8F62027D89C1}"/>
          </ac:spMkLst>
        </pc:spChg>
        <pc:spChg chg="del mod">
          <ac:chgData name="michgelf@gmail.com" userId="bcb6f2dd3d652c95" providerId="LiveId" clId="{9EA5E58B-5F55-4932-BD98-9060B6183099}" dt="2024-07-09T13:32:02.524" v="1667"/>
          <ac:spMkLst>
            <pc:docMk/>
            <pc:sldMk cId="931534371" sldId="333"/>
            <ac:spMk id="12" creationId="{F162D51F-4A54-CA4C-539F-6F067FCD2DF7}"/>
          </ac:spMkLst>
        </pc:spChg>
        <pc:spChg chg="add mod">
          <ac:chgData name="michgelf@gmail.com" userId="bcb6f2dd3d652c95" providerId="LiveId" clId="{9EA5E58B-5F55-4932-BD98-9060B6183099}" dt="2024-07-09T13:35:13.371" v="1699" actId="1076"/>
          <ac:spMkLst>
            <pc:docMk/>
            <pc:sldMk cId="931534371" sldId="333"/>
            <ac:spMk id="13" creationId="{5A776D83-A17C-6F89-FB76-FBA9C9FE12CA}"/>
          </ac:spMkLst>
        </pc:spChg>
        <pc:picChg chg="add mod">
          <ac:chgData name="michgelf@gmail.com" userId="bcb6f2dd3d652c95" providerId="LiveId" clId="{9EA5E58B-5F55-4932-BD98-9060B6183099}" dt="2024-07-09T13:35:15.481" v="1700" actId="1076"/>
          <ac:picMkLst>
            <pc:docMk/>
            <pc:sldMk cId="931534371" sldId="333"/>
            <ac:picMk id="9" creationId="{ACC47042-1F30-2923-3220-174944141296}"/>
          </ac:picMkLst>
        </pc:picChg>
      </pc:sldChg>
    </pc:docChg>
  </pc:docChgLst>
</pc:chgInfo>
</file>

<file path=ppt/comments/modernComment_144_F44960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221B7A-DA22-4495-8EE4-D75D49685FAA}" authorId="{6202647F-082A-E87D-3619-D9255F38BC5E}" created="2024-07-05T19:05:21.887">
    <pc:sldMkLst xmlns:pc="http://schemas.microsoft.com/office/powerpoint/2013/main/command">
      <pc:docMk/>
      <pc:sldMk cId="4098449494" sldId="324"/>
    </pc:sldMkLst>
    <p188:pos x="8537575" y="3905249"/>
    <p188:txBody>
      <a:bodyPr/>
      <a:lstStyle/>
      <a:p>
        <a:r>
          <a:rPr lang="LID4096"/>
          <a:t>מה שעם קו הוא פירוט הסבר</a:t>
        </a:r>
      </a:p>
    </p188:txBody>
  </p188:cm>
</p188:cmLst>
</file>

<file path=ppt/comments/modernComment_145_DBFA6D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0BBB86-2B8A-44E4-8CBD-FA322A53DA27}" authorId="{A0FC8A75-5561-91F4-7329-2813E3DD5BB7}" created="2024-07-13T11:02:49.629">
    <pc:sldMkLst xmlns:pc="http://schemas.microsoft.com/office/powerpoint/2013/main/command">
      <pc:docMk/>
      <pc:sldMk cId="3690622391" sldId="325"/>
    </pc:sldMkLst>
    <p188:txBody>
      <a:bodyPr/>
      <a:lstStyle/>
      <a:p>
        <a:r>
          <a:rPr lang="en-IL"/>
          <a:t>יותר מלים -&gt; פחות ריכוז
פחות מילים -&gt; מוצלח יותר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Note that the p axis is in logarithmic scale</a:t>
            </a:r>
          </a:p>
          <a:p>
            <a:endParaRPr lang="en-US" dirty="0"/>
          </a:p>
          <a:p>
            <a:r>
              <a:rPr lang="en-US" dirty="0"/>
              <a:t>The underlying idea is the following: 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p ~ 0 there are no connections between distant nodes, so paths take a lot more, but the nodes are all clustered together.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 p grows, more connections between distant nodes occur acting as “shortcuts” so the distance drops exponentially.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 p grows further, it reaches a point where connections get replaced and neighbors start to become less clustered.</a:t>
            </a:r>
          </a:p>
        </p:txBody>
      </p:sp>
    </p:spTree>
    <p:extLst>
      <p:ext uri="{BB962C8B-B14F-4D97-AF65-F5344CB8AC3E}">
        <p14:creationId xmlns:p14="http://schemas.microsoft.com/office/powerpoint/2010/main" val="2229762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28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the node u has a directed edge to every other node within lattice distance p — these are its local contacts</a:t>
            </a:r>
          </a:p>
          <a:p>
            <a:endParaRPr lang="en-GB" dirty="0"/>
          </a:p>
          <a:p>
            <a:r>
              <a:rPr lang="en-GB" dirty="0"/>
              <a:t>we also construct directed edges from u to q other nodes (the long-range contacts) using independent random trials; the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th</a:t>
            </a:r>
            <a:r>
              <a:rPr lang="en-GB" dirty="0"/>
              <a:t> directed edge from u has endpoint v with probability proportional to [d(u, v)]−r . (To obtain a probability distribution, we divide this quantity by the appropriate normalizing constant P v [d(u, v)]−r ; we will call this the inverse r </a:t>
            </a:r>
            <a:r>
              <a:rPr lang="en-GB" dirty="0" err="1"/>
              <a:t>th</a:t>
            </a:r>
            <a:r>
              <a:rPr lang="en-GB" dirty="0"/>
              <a:t>-power distribution.)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5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0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22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35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50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31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3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1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38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8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34815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Parameters used are identical to original article i.e. n=1000 k=10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50284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Parameters used are identical to original article i.e. n=1000 k=10</a:t>
            </a: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20154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curve fitting for exponent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3096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39139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82704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4198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optimizing techniques -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differential_evolution</a:t>
            </a:r>
            <a:endParaRPr lang="en-US" b="0" dirty="0">
              <a:solidFill>
                <a:srgbClr val="50FA7B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To iterate on fixed n and k to find for which p the sum of the average path length, maximum path length minus the clustering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coeffiecnt</a:t>
            </a:r>
            <a:r>
              <a:rPr lang="en-US" b="0" dirty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(scaled) takes a minimum</a:t>
            </a:r>
            <a:endParaRPr lang="en-US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08166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18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41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6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Small world networks are connected graphs that exhibit two key characteristics: </a:t>
            </a:r>
            <a:r>
              <a:rPr lang="en-US" sz="800" b="1" dirty="0">
                <a:latin typeface="Segoe UI" panose="020B0502040204020203" pitchFamily="34" charset="0"/>
                <a:cs typeface="Segoe UI" panose="020B0502040204020203" pitchFamily="34" charset="0"/>
              </a:rPr>
              <a:t>high local clustering</a:t>
            </a:r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800" b="1" dirty="0">
                <a:latin typeface="Segoe UI" panose="020B0502040204020203" pitchFamily="34" charset="0"/>
                <a:cs typeface="Segoe UI" panose="020B0502040204020203" pitchFamily="34" charset="0"/>
              </a:rPr>
              <a:t>short global distances.</a:t>
            </a:r>
          </a:p>
          <a:p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This means that </a:t>
            </a:r>
            <a:r>
              <a:rPr lang="en-US" sz="800" b="1" dirty="0">
                <a:latin typeface="Segoe UI" panose="020B0502040204020203" pitchFamily="34" charset="0"/>
                <a:cs typeface="Segoe UI" panose="020B0502040204020203" pitchFamily="34" charset="0"/>
              </a:rPr>
              <a:t>nodes in the network </a:t>
            </a:r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are </a:t>
            </a:r>
            <a:r>
              <a:rPr lang="en-US" sz="800" b="1" dirty="0">
                <a:latin typeface="Segoe UI" panose="020B0502040204020203" pitchFamily="34" charset="0"/>
                <a:cs typeface="Segoe UI" panose="020B0502040204020203" pitchFamily="34" charset="0"/>
              </a:rPr>
              <a:t>tightly connected </a:t>
            </a:r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to their </a:t>
            </a:r>
            <a:r>
              <a:rPr lang="en-US" sz="800" b="1" dirty="0">
                <a:latin typeface="Segoe UI" panose="020B0502040204020203" pitchFamily="34" charset="0"/>
                <a:cs typeface="Segoe UI" panose="020B0502040204020203" pitchFamily="34" charset="0"/>
              </a:rPr>
              <a:t>immediate neighbors</a:t>
            </a:r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, but can also </a:t>
            </a:r>
            <a:r>
              <a:rPr lang="en-US" sz="800" b="1" dirty="0">
                <a:latin typeface="Segoe UI" panose="020B0502040204020203" pitchFamily="34" charset="0"/>
                <a:cs typeface="Segoe UI" panose="020B0502040204020203" pitchFamily="34" charset="0"/>
              </a:rPr>
              <a:t>reach any other node </a:t>
            </a:r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in the network through a </a:t>
            </a:r>
            <a:r>
              <a:rPr lang="en-US" sz="800" b="1" dirty="0">
                <a:latin typeface="Segoe UI" panose="020B0502040204020203" pitchFamily="34" charset="0"/>
                <a:cs typeface="Segoe UI" panose="020B0502040204020203" pitchFamily="34" charset="0"/>
              </a:rPr>
              <a:t>relatively small number of steps.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83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89" y="2873650"/>
            <a:ext cx="5494867" cy="612648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600000" lon="20399999" rev="21180000"/>
            </a:camera>
            <a:lightRig rig="threePt" dir="t"/>
          </a:scene3d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40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77" y="3023292"/>
            <a:ext cx="5495544" cy="612648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1799953" rev="0"/>
            </a:camera>
            <a:lightRig rig="threePt" dir="t"/>
          </a:scene3d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7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  <p:sldLayoutId id="2147483693" r:id="rId18"/>
    <p:sldLayoutId id="2147483694" r:id="rId19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4_F449605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gif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DBFA6DB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52A770-DDBA-5618-0570-05A0FE1D7AB9}"/>
              </a:ext>
            </a:extLst>
          </p:cNvPr>
          <p:cNvSpPr txBox="1">
            <a:spLocks/>
          </p:cNvSpPr>
          <p:nvPr/>
        </p:nvSpPr>
        <p:spPr>
          <a:xfrm>
            <a:off x="2899789" y="-713775"/>
            <a:ext cx="6392421" cy="3831221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Small world networks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-713776"/>
            <a:ext cx="6392421" cy="3831221"/>
          </a:xfrm>
        </p:spPr>
        <p:txBody>
          <a:bodyPr anchor="ctr"/>
          <a:lstStyle/>
          <a:p>
            <a:r>
              <a:rPr lang="en-US" sz="7200" dirty="0" err="1">
                <a:latin typeface="Segoe UI" panose="020B0502040204020203" pitchFamily="34" charset="0"/>
                <a:cs typeface="Segoe UI" panose="020B0502040204020203" pitchFamily="34" charset="0"/>
              </a:rPr>
              <a:t>Swn</a:t>
            </a:r>
            <a:endParaRPr lang="en-US" sz="7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A8F29-D4E3-20BF-398B-305D16C4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97" r="93939">
                        <a14:foregroundMark x1="33939" y1="67294" x2="89545" y2="59529"/>
                        <a14:foregroundMark x1="92273" y1="51059" x2="82866" y2="26265"/>
                        <a14:foregroundMark x1="80924" y1="24817" x2="80758" y2="25412"/>
                        <a14:foregroundMark x1="8939" y1="56471" x2="10606" y2="44235"/>
                        <a14:foregroundMark x1="10606" y1="44235" x2="9848" y2="42118"/>
                        <a14:foregroundMark x1="66061" y1="40824" x2="70000" y2="47529"/>
                        <a14:foregroundMark x1="70000" y1="47529" x2="71364" y2="48000"/>
                        <a14:foregroundMark x1="89091" y1="63647" x2="89697" y2="61529"/>
                        <a14:foregroundMark x1="93636" y1="50118" x2="93636" y2="50118"/>
                        <a14:foregroundMark x1="93939" y1="48235" x2="93939" y2="48235"/>
                        <a14:foregroundMark x1="27273" y1="19176" x2="27273" y2="19176"/>
                        <a14:foregroundMark x1="27273" y1="19176" x2="27273" y2="19176"/>
                        <a14:backgroundMark x1="79394" y1="20235" x2="87121" y2="26000"/>
                        <a14:backgroundMark x1="14848" y1="26941" x2="22576" y2="18471"/>
                        <a14:backgroundMark x1="22576" y1="18471" x2="23485" y2="18235"/>
                        <a14:backgroundMark x1="59242" y1="12235" x2="73030" y2="14824"/>
                        <a14:backgroundMark x1="73030" y1="14824" x2="78333" y2="17647"/>
                        <a14:backgroundMark x1="23333" y1="20118" x2="23333" y2="20118"/>
                        <a14:backgroundMark x1="13030" y1="29647" x2="13030" y2="29647"/>
                        <a14:backgroundMark x1="21970" y1="21294" x2="21970" y2="21294"/>
                        <a14:backgroundMark x1="12727" y1="30118" x2="12727" y2="30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3862" y="1348133"/>
            <a:ext cx="3038514" cy="39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63" y="348618"/>
            <a:ext cx="9363456" cy="1012782"/>
          </a:xfrm>
        </p:spPr>
        <p:txBody>
          <a:bodyPr anchor="b">
            <a:normAutofit/>
          </a:bodyPr>
          <a:lstStyle/>
          <a:p>
            <a:r>
              <a:rPr lang="en-US" dirty="0"/>
              <a:t>The watts-</a:t>
            </a:r>
            <a:r>
              <a:rPr lang="en-US" dirty="0" err="1"/>
              <a:t>strogatz</a:t>
            </a:r>
            <a:r>
              <a:rPr lang="en-US" dirty="0"/>
              <a:t> </a:t>
            </a:r>
            <a:r>
              <a:rPr lang="en-US" dirty="0" err="1"/>
              <a:t>swn</a:t>
            </a:r>
            <a:r>
              <a:rPr lang="en-US" dirty="0"/>
              <a:t> model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6326D65E-1C83-8A4E-EE9E-F43036ED4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18" y="1940442"/>
            <a:ext cx="6502705" cy="45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3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421" y="2924679"/>
            <a:ext cx="6099859" cy="223323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Why should arbitrary pairs of strangers be able to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find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short chains of acquaintances that link them together?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5E02FE-07C6-14FB-D06C-392F57CDE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21" y="1161337"/>
            <a:ext cx="10511627" cy="1012785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Q2.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052A3E5-1FF1-F2FC-D459-DCF01813B1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6729" r="16729"/>
          <a:stretch/>
        </p:blipFill>
        <p:spPr/>
      </p:pic>
    </p:spTree>
    <p:extLst>
      <p:ext uri="{BB962C8B-B14F-4D97-AF65-F5344CB8AC3E}">
        <p14:creationId xmlns:p14="http://schemas.microsoft.com/office/powerpoint/2010/main" val="42601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47" y="-153994"/>
            <a:ext cx="7796464" cy="1222385"/>
          </a:xfrm>
        </p:spPr>
        <p:txBody>
          <a:bodyPr/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kLEINBERG’s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09FDE-2494-B872-B1FB-23125E0F2302}"/>
              </a:ext>
            </a:extLst>
          </p:cNvPr>
          <p:cNvSpPr txBox="1"/>
          <p:nvPr/>
        </p:nvSpPr>
        <p:spPr>
          <a:xfrm>
            <a:off x="1503805" y="1093823"/>
            <a:ext cx="6227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model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479EB04-C946-8728-A4B6-C542C0AF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5" y="2052112"/>
            <a:ext cx="8850141" cy="2762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0D2549-4B77-4AB4-75EC-D314F7379A07}"/>
              </a:ext>
            </a:extLst>
          </p:cNvPr>
          <p:cNvSpPr txBox="1"/>
          <p:nvPr/>
        </p:nvSpPr>
        <p:spPr>
          <a:xfrm>
            <a:off x="476447" y="5125348"/>
            <a:ext cx="4890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 = close neighbors’ distance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q = long range contacts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 = probability distribution factor</a:t>
            </a:r>
            <a:endParaRPr lang="en-IL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C6DED6-0E1B-3C12-DF08-52001C28DAF1}"/>
                  </a:ext>
                </a:extLst>
              </p:cNvPr>
              <p:cNvSpPr txBox="1"/>
              <p:nvPr/>
            </p:nvSpPr>
            <p:spPr>
              <a:xfrm>
                <a:off x="5236534" y="5249821"/>
                <a:ext cx="3483581" cy="80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C6DED6-0E1B-3C12-DF08-52001C28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534" y="5249821"/>
                <a:ext cx="3483581" cy="803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78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47" y="-153994"/>
            <a:ext cx="7796464" cy="1222385"/>
          </a:xfrm>
        </p:spPr>
        <p:txBody>
          <a:bodyPr/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kLEINBERG’s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880C81-2186-1652-6AC3-77914E30348B}"/>
              </a:ext>
            </a:extLst>
          </p:cNvPr>
          <p:cNvSpPr txBox="1">
            <a:spLocks/>
          </p:cNvSpPr>
          <p:nvPr/>
        </p:nvSpPr>
        <p:spPr>
          <a:xfrm>
            <a:off x="476447" y="-153994"/>
            <a:ext cx="7796464" cy="122238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kLEINBERG’s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model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CE4F47F-2331-7BF5-B179-F20E263D749A}"/>
              </a:ext>
            </a:extLst>
          </p:cNvPr>
          <p:cNvSpPr txBox="1">
            <a:spLocks/>
          </p:cNvSpPr>
          <p:nvPr/>
        </p:nvSpPr>
        <p:spPr>
          <a:xfrm>
            <a:off x="10438475" y="457199"/>
            <a:ext cx="987552" cy="47148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2D51F-4A54-CA4C-539F-6F067FCD2DF7}"/>
              </a:ext>
            </a:extLst>
          </p:cNvPr>
          <p:cNvSpPr txBox="1"/>
          <p:nvPr/>
        </p:nvSpPr>
        <p:spPr>
          <a:xfrm>
            <a:off x="142144" y="1676540"/>
            <a:ext cx="90418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Decentralized Algorithms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are mechanisms whereby the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message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passed sequentially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from a current message holder to one of its (local or long-range) contacts,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using only local information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. In particular, the message holder u in a given step has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knowledge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of: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EF6AB-F64B-2DE8-AD50-59A2149282E0}"/>
              </a:ext>
            </a:extLst>
          </p:cNvPr>
          <p:cNvSpPr txBox="1"/>
          <p:nvPr/>
        </p:nvSpPr>
        <p:spPr>
          <a:xfrm>
            <a:off x="1" y="3652386"/>
            <a:ext cx="8957930" cy="2806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LcPeriod"/>
            </a:pPr>
            <a:r>
              <a:rPr lang="en-GB" sz="2400" dirty="0"/>
              <a:t>the set of local contacts among all nodes (i.e. the underlying grid structure);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LcPeriod"/>
            </a:pPr>
            <a:r>
              <a:rPr lang="en-GB" sz="2400" dirty="0"/>
              <a:t>the location, on the lattice, of the target t; and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LcPeriod"/>
            </a:pPr>
            <a:r>
              <a:rPr lang="en-GB" sz="2400" dirty="0"/>
              <a:t>the locations and long-range contacts of all nodes that have come in contact with the message.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2F711-70A4-2F41-5CD3-58ADD49BB8EE}"/>
              </a:ext>
            </a:extLst>
          </p:cNvPr>
          <p:cNvSpPr txBox="1"/>
          <p:nvPr/>
        </p:nvSpPr>
        <p:spPr>
          <a:xfrm>
            <a:off x="1503805" y="1093823"/>
            <a:ext cx="6227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Strategy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711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6A9731-C678-6364-2E8D-63BDE002B32F}"/>
              </a:ext>
            </a:extLst>
          </p:cNvPr>
          <p:cNvSpPr txBox="1">
            <a:spLocks/>
          </p:cNvSpPr>
          <p:nvPr/>
        </p:nvSpPr>
        <p:spPr>
          <a:xfrm>
            <a:off x="765973" y="26374"/>
            <a:ext cx="7796464" cy="122238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Jon Kleinberg’s theorems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7D592018-8E6D-8E4A-E31F-A331DC37C5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972" y="1735411"/>
                <a:ext cx="8231723" cy="5122589"/>
              </a:xfrm>
              <a:prstGeom prst="rect">
                <a:avLst/>
              </a:prstGeom>
            </p:spPr>
            <p:txBody>
              <a:bodyPr vert="horz" lIns="91440" tIns="0" rIns="9144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283464" indent="-283464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283464" indent="-283464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3pPr>
                <a:lvl4pPr marL="283464" indent="-283464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4pPr>
                <a:lvl5pPr marL="283464" indent="-283464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i="1" u="sng" dirty="0"/>
                  <a:t>Theorem 1:</a:t>
                </a:r>
                <a:r>
                  <a:rPr lang="en-US" dirty="0"/>
                  <a:t> There is a constant α0, depending on p and q but independent of n, so that when r = 0, the expected delivery time of any decentralized algorithm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α</m:t>
                        </m:r>
                        <m:r>
                          <m:rPr>
                            <m:nor/>
                          </m:rPr>
                          <a:rPr lang="en-US" dirty="0"/>
                          <m:t>0</m:t>
                        </m:r>
                        <m:r>
                          <m:rPr>
                            <m:nor/>
                          </m:rPr>
                          <a:rPr lang="en-US" dirty="0"/>
                          <m:t>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  <m:r>
                          <m:rPr>
                            <m:nor/>
                          </m:rPr>
                          <a:rPr lang="en-US" dirty="0"/>
                          <m:t>/</m:t>
                        </m:r>
                        <m:r>
                          <m:rPr>
                            <m:nor/>
                          </m:rPr>
                          <a:rPr lang="en-US" dirty="0"/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. (Hence exponential in the expected minimum path length.)</a:t>
                </a:r>
              </a:p>
              <a:p>
                <a:endParaRPr lang="en-US" dirty="0"/>
              </a:p>
              <a:p>
                <a:r>
                  <a:rPr lang="en-US" b="1" i="1" u="sng" dirty="0"/>
                  <a:t>Theorem 2:</a:t>
                </a:r>
                <a:r>
                  <a:rPr lang="en-US" dirty="0"/>
                  <a:t> There is a decentralized algorithm A and a constant α2, independent of n, so that when r = 2 and p = q = 1, the expected delivery time of A is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α</m:t>
                        </m:r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log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n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i="1" u="sng" dirty="0"/>
                  <a:t>Theorem 3:</a:t>
                </a:r>
                <a:r>
                  <a:rPr lang="en-US" dirty="0"/>
                  <a:t> (a) Let 0 ≤ r &lt; 2. There is a constant αr, depending on p, q, r, but independent of n, so that the expected delivery time of any decentralized algorithm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α</m:t>
                        </m:r>
                        <m:r>
                          <m:rPr>
                            <m:nor/>
                          </m:rPr>
                          <a:rPr lang="en-US" dirty="0"/>
                          <m:t>rn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dirty="0"/>
                          <m:t>)/</m:t>
                        </m:r>
                        <m:r>
                          <m:rPr>
                            <m:nor/>
                          </m:rPr>
                          <a:rPr lang="en-US" dirty="0"/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. (b) Let r &gt; 2. There is a constant αr, depending on p, q, r, but independent of n, so that the expected delivery time of any decentralized algorithm is at least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α</m:t>
                        </m:r>
                        <m:r>
                          <m:rPr>
                            <m:nor/>
                          </m:rPr>
                          <a:rPr lang="en-US" dirty="0"/>
                          <m:t>rn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  <m:r>
                          <m:rPr>
                            <m:nor/>
                          </m:rPr>
                          <a:rPr lang="en-US" dirty="0"/>
                          <m:t>)/(</m:t>
                        </m:r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7D592018-8E6D-8E4A-E31F-A331DC37C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72" y="1735411"/>
                <a:ext cx="8231723" cy="5122589"/>
              </a:xfrm>
              <a:prstGeom prst="rect">
                <a:avLst/>
              </a:prstGeom>
              <a:blipFill>
                <a:blip r:embed="rId3"/>
                <a:stretch>
                  <a:fillRect l="-667" t="-1548" r="-5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89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47" y="-153994"/>
            <a:ext cx="7796464" cy="1222385"/>
          </a:xfrm>
        </p:spPr>
        <p:txBody>
          <a:bodyPr/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kLEINBERG’s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880C81-2186-1652-6AC3-77914E30348B}"/>
              </a:ext>
            </a:extLst>
          </p:cNvPr>
          <p:cNvSpPr txBox="1">
            <a:spLocks/>
          </p:cNvSpPr>
          <p:nvPr/>
        </p:nvSpPr>
        <p:spPr>
          <a:xfrm>
            <a:off x="476447" y="-153994"/>
            <a:ext cx="7796464" cy="122238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kLEINBERG’s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model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CE4F47F-2331-7BF5-B179-F20E263D749A}"/>
              </a:ext>
            </a:extLst>
          </p:cNvPr>
          <p:cNvSpPr txBox="1">
            <a:spLocks/>
          </p:cNvSpPr>
          <p:nvPr/>
        </p:nvSpPr>
        <p:spPr>
          <a:xfrm>
            <a:off x="10438475" y="457199"/>
            <a:ext cx="987552" cy="47148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2D51F-4A54-CA4C-539F-6F067FCD2DF7}"/>
              </a:ext>
            </a:extLst>
          </p:cNvPr>
          <p:cNvSpPr txBox="1"/>
          <p:nvPr/>
        </p:nvSpPr>
        <p:spPr>
          <a:xfrm>
            <a:off x="142144" y="1676540"/>
            <a:ext cx="904187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When r=0 (uniform distribution), there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exist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short chains, however there is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 way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for a decentralized algorithm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to find these chains.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When long-range contacts are formed by a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that is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related to the geometry of the grid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the short chains will still form and nodes operating with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local knowledge only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will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be able to construct them.</a:t>
            </a: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r=2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is the only value for which there is a decentralized algorithm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capable of producing chains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whose length is a polynomial in log(n)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99E24-35B0-65EF-7567-5E5A7F63707A}"/>
              </a:ext>
            </a:extLst>
          </p:cNvPr>
          <p:cNvSpPr txBox="1"/>
          <p:nvPr/>
        </p:nvSpPr>
        <p:spPr>
          <a:xfrm>
            <a:off x="1503805" y="1093823"/>
            <a:ext cx="6227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60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47" y="-153994"/>
            <a:ext cx="7796464" cy="1222385"/>
          </a:xfrm>
        </p:spPr>
        <p:txBody>
          <a:bodyPr/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kLEINBERG’s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880C81-2186-1652-6AC3-77914E30348B}"/>
              </a:ext>
            </a:extLst>
          </p:cNvPr>
          <p:cNvSpPr txBox="1">
            <a:spLocks/>
          </p:cNvSpPr>
          <p:nvPr/>
        </p:nvSpPr>
        <p:spPr>
          <a:xfrm>
            <a:off x="476447" y="-153994"/>
            <a:ext cx="7796464" cy="122238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kLEINBERG’s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model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CE4F47F-2331-7BF5-B179-F20E263D749A}"/>
              </a:ext>
            </a:extLst>
          </p:cNvPr>
          <p:cNvSpPr txBox="1">
            <a:spLocks/>
          </p:cNvSpPr>
          <p:nvPr/>
        </p:nvSpPr>
        <p:spPr>
          <a:xfrm>
            <a:off x="10438475" y="457199"/>
            <a:ext cx="987552" cy="47148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99E24-35B0-65EF-7567-5E5A7F63707A}"/>
              </a:ext>
            </a:extLst>
          </p:cNvPr>
          <p:cNvSpPr txBox="1"/>
          <p:nvPr/>
        </p:nvSpPr>
        <p:spPr>
          <a:xfrm>
            <a:off x="1503805" y="1093823"/>
            <a:ext cx="6227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Bottom line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A4711-42B2-F4EC-4CB8-8F62027D89C1}"/>
              </a:ext>
            </a:extLst>
          </p:cNvPr>
          <p:cNvSpPr txBox="1"/>
          <p:nvPr/>
        </p:nvSpPr>
        <p:spPr>
          <a:xfrm>
            <a:off x="476447" y="1617043"/>
            <a:ext cx="8738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between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local structure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long-range connections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provides fundamental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cues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finding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paths through the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776D83-A17C-6F89-FB76-FBA9C9FE12CA}"/>
              </a:ext>
            </a:extLst>
          </p:cNvPr>
          <p:cNvSpPr txBox="1"/>
          <p:nvPr/>
        </p:nvSpPr>
        <p:spPr>
          <a:xfrm>
            <a:off x="476447" y="2665079"/>
            <a:ext cx="8087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When this correlation is near a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critical threshold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(r=2) the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of the long-range connections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individuals to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guide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 message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efficiently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toward a target</a:t>
            </a:r>
          </a:p>
        </p:txBody>
      </p:sp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899C82D-B791-9E9E-833E-A078DAAE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271" y="3276543"/>
            <a:ext cx="4870749" cy="35778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B9E9A3-2597-898E-E573-494B7C0D3256}"/>
                  </a:ext>
                </a:extLst>
              </p:cNvPr>
              <p:cNvSpPr txBox="1"/>
              <p:nvPr/>
            </p:nvSpPr>
            <p:spPr>
              <a:xfrm>
                <a:off x="2333144" y="4480695"/>
                <a:ext cx="1569005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lower bound T on delivery time (given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func>
                  </m:oMath>
                </a14:m>
                <a:r>
                  <a:rPr lang="en-GB" sz="1400" dirty="0"/>
                  <a:t>)</a:t>
                </a:r>
              </a:p>
              <a:p>
                <a:endParaRPr lang="en-GB" sz="1400" dirty="0"/>
              </a:p>
              <a:p>
                <a:r>
                  <a:rPr lang="en-GB" sz="1400" dirty="0"/>
                  <a:t>The exponent of n</a:t>
                </a:r>
                <a:endParaRPr lang="en-IL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B9E9A3-2597-898E-E573-494B7C0D3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144" y="4480695"/>
                <a:ext cx="1569005" cy="1169551"/>
              </a:xfrm>
              <a:prstGeom prst="rect">
                <a:avLst/>
              </a:prstGeom>
              <a:blipFill>
                <a:blip r:embed="rId4"/>
                <a:stretch>
                  <a:fillRect l="-1167" t="-1042" r="-389" b="-46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53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communities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57925-4670-18FB-5270-8D5004CB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r="8734"/>
          <a:stretch/>
        </p:blipFill>
        <p:spPr>
          <a:xfrm>
            <a:off x="7254788" y="2829988"/>
            <a:ext cx="4623523" cy="3444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D46B97-1A24-ADE9-8DDB-44398443C33C}"/>
              </a:ext>
            </a:extLst>
          </p:cNvPr>
          <p:cNvSpPr txBox="1"/>
          <p:nvPr/>
        </p:nvSpPr>
        <p:spPr>
          <a:xfrm>
            <a:off x="609600" y="2342486"/>
            <a:ext cx="6892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social networks and other real-world networks, people or nodes naturally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tend to form groups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communities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based on shared interests, activities, or connections. This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clustering phenomenon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is essential because it reflects the underlying structure and dynamics of the network, revealing how information, influence, and relationships propagate within and across these groups.</a:t>
            </a:r>
          </a:p>
        </p:txBody>
      </p:sp>
    </p:spTree>
    <p:extLst>
      <p:ext uri="{BB962C8B-B14F-4D97-AF65-F5344CB8AC3E}">
        <p14:creationId xmlns:p14="http://schemas.microsoft.com/office/powerpoint/2010/main" val="48341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46B97-1A24-ADE9-8DDB-44398443C33C}"/>
              </a:ext>
            </a:extLst>
          </p:cNvPr>
          <p:cNvSpPr txBox="1"/>
          <p:nvPr/>
        </p:nvSpPr>
        <p:spPr>
          <a:xfrm>
            <a:off x="1584143" y="2627621"/>
            <a:ext cx="82885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Community detection algorithms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identify and analyze clusters within networks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revealing underlying structures and dynamics. The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Louvain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method is a popular algorithm for this purpose, known for its efficiency and ability to uncover hierarchical community structures. It works by iteratively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optimizing modularity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a measure of the density of links within communities compared to between them.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3915B-034D-7F5C-3F55-CB7277773A3B}"/>
              </a:ext>
            </a:extLst>
          </p:cNvPr>
          <p:cNvSpPr txBox="1"/>
          <p:nvPr/>
        </p:nvSpPr>
        <p:spPr>
          <a:xfrm>
            <a:off x="2614851" y="1940585"/>
            <a:ext cx="6227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Louvain Algorithm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43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dots and lines&#10;&#10;Description automatically generated">
            <a:extLst>
              <a:ext uri="{FF2B5EF4-FFF2-40B4-BE49-F238E27FC236}">
                <a16:creationId xmlns:a16="http://schemas.microsoft.com/office/drawing/2014/main" id="{C2014493-E403-3127-2A26-B3005B607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17" y="1032387"/>
            <a:ext cx="2726345" cy="2396613"/>
          </a:xfrm>
          <a:prstGeom prst="rect">
            <a:avLst/>
          </a:prstGeom>
        </p:spPr>
      </p:pic>
      <p:pic>
        <p:nvPicPr>
          <p:cNvPr id="9" name="Picture 8" descr="A colorful splattered paint&#10;&#10;Description automatically generated with medium confidence">
            <a:extLst>
              <a:ext uri="{FF2B5EF4-FFF2-40B4-BE49-F238E27FC236}">
                <a16:creationId xmlns:a16="http://schemas.microsoft.com/office/drawing/2014/main" id="{DB81A140-F524-A8F3-E95F-C52724723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13" y="952446"/>
            <a:ext cx="3044480" cy="2553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4542F-7435-6FA1-9E83-7303B30CF74A}"/>
              </a:ext>
            </a:extLst>
          </p:cNvPr>
          <p:cNvSpPr txBox="1"/>
          <p:nvPr/>
        </p:nvSpPr>
        <p:spPr>
          <a:xfrm>
            <a:off x="2725978" y="615353"/>
            <a:ext cx="3722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Neural Network of C. Elegans</a:t>
            </a:r>
          </a:p>
        </p:txBody>
      </p:sp>
      <p:pic>
        <p:nvPicPr>
          <p:cNvPr id="12" name="Picture 11" descr="A colorful dots and lines&#10;&#10;Description automatically generated">
            <a:extLst>
              <a:ext uri="{FF2B5EF4-FFF2-40B4-BE49-F238E27FC236}">
                <a16:creationId xmlns:a16="http://schemas.microsoft.com/office/drawing/2014/main" id="{3C0D2164-DFCA-CF5A-6EFC-FFEEA07CA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17" y="4180850"/>
            <a:ext cx="2898132" cy="24947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0B0FA8-462D-34AB-A58D-82B7576DC283}"/>
              </a:ext>
            </a:extLst>
          </p:cNvPr>
          <p:cNvSpPr txBox="1"/>
          <p:nvPr/>
        </p:nvSpPr>
        <p:spPr>
          <a:xfrm>
            <a:off x="3247520" y="3791802"/>
            <a:ext cx="205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Facebook group</a:t>
            </a:r>
          </a:p>
        </p:txBody>
      </p:sp>
      <p:pic>
        <p:nvPicPr>
          <p:cNvPr id="14" name="Picture 13" descr="A colorful dot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8601E48-C521-0DED-AE5A-E0E240951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88" y="4073507"/>
            <a:ext cx="3069751" cy="2709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6CA8E7-A341-1452-67C5-400795777FBD}"/>
              </a:ext>
            </a:extLst>
          </p:cNvPr>
          <p:cNvSpPr txBox="1"/>
          <p:nvPr/>
        </p:nvSpPr>
        <p:spPr>
          <a:xfrm>
            <a:off x="7221156" y="3629174"/>
            <a:ext cx="273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Wikipedia hyperlinks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D52B8-7749-0474-FEEC-44DF7BD2CEB6}"/>
              </a:ext>
            </a:extLst>
          </p:cNvPr>
          <p:cNvSpPr txBox="1"/>
          <p:nvPr/>
        </p:nvSpPr>
        <p:spPr>
          <a:xfrm>
            <a:off x="7442157" y="490304"/>
            <a:ext cx="246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Articles citations</a:t>
            </a:r>
          </a:p>
        </p:txBody>
      </p:sp>
    </p:spTree>
    <p:extLst>
      <p:ext uri="{BB962C8B-B14F-4D97-AF65-F5344CB8AC3E}">
        <p14:creationId xmlns:p14="http://schemas.microsoft.com/office/powerpoint/2010/main" val="377511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199"/>
            <a:ext cx="6583680" cy="1531357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237232"/>
            <a:ext cx="6583680" cy="3578352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Introduction &amp; surprise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is SWN? – history through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SWN is in my life?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Visualizing results &amp; conclusions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Testing the effects on community structuring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Final takeaways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1F781-7653-16CE-431B-C85ECA50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81" y="1366856"/>
            <a:ext cx="2497391" cy="23721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A7B46-EC63-0486-1693-4B5C80C95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189" y="4117502"/>
            <a:ext cx="2644703" cy="2562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B6551-4712-EACA-914A-9C42AE904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940" y="1245432"/>
            <a:ext cx="2489951" cy="2372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19ABBC-3E94-F04E-60E4-F00B124B2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111" y="1043690"/>
            <a:ext cx="2884421" cy="2693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C9F88-1076-5DD2-8D2F-ADB21417A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203" y="4183788"/>
            <a:ext cx="2564708" cy="2372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CECC26-62C7-1DCB-E2A3-542A6F269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940" y="4117502"/>
            <a:ext cx="2644703" cy="25047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9A97E3-004E-0EEC-82C1-619954B5D2B5}"/>
              </a:ext>
            </a:extLst>
          </p:cNvPr>
          <p:cNvSpPr txBox="1"/>
          <p:nvPr/>
        </p:nvSpPr>
        <p:spPr>
          <a:xfrm>
            <a:off x="10298286" y="37915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r=5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111C23-2214-A8AE-BA07-FAA0C4D22948}"/>
              </a:ext>
            </a:extLst>
          </p:cNvPr>
          <p:cNvSpPr txBox="1"/>
          <p:nvPr/>
        </p:nvSpPr>
        <p:spPr>
          <a:xfrm>
            <a:off x="6146672" y="3757298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r=4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E8807E-6FEF-B4F8-356A-DB1CB2CD1FC7}"/>
              </a:ext>
            </a:extLst>
          </p:cNvPr>
          <p:cNvSpPr txBox="1"/>
          <p:nvPr/>
        </p:nvSpPr>
        <p:spPr>
          <a:xfrm>
            <a:off x="2263526" y="3840249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r=3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E3E144-4AC9-713E-3579-4865E055BA04}"/>
              </a:ext>
            </a:extLst>
          </p:cNvPr>
          <p:cNvSpPr txBox="1"/>
          <p:nvPr/>
        </p:nvSpPr>
        <p:spPr>
          <a:xfrm>
            <a:off x="10298286" y="627294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r=2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A54605-EE36-9DBE-3156-5CD97FC0ADFE}"/>
              </a:ext>
            </a:extLst>
          </p:cNvPr>
          <p:cNvSpPr txBox="1"/>
          <p:nvPr/>
        </p:nvSpPr>
        <p:spPr>
          <a:xfrm>
            <a:off x="6206260" y="736417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r=1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3DA09-F157-52A9-E2E4-04002D64B40B}"/>
              </a:ext>
            </a:extLst>
          </p:cNvPr>
          <p:cNvSpPr txBox="1"/>
          <p:nvPr/>
        </p:nvSpPr>
        <p:spPr>
          <a:xfrm>
            <a:off x="2093440" y="888817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r=0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4554B7-7080-1675-1E7D-AAD1C266FC62}"/>
              </a:ext>
            </a:extLst>
          </p:cNvPr>
          <p:cNvSpPr/>
          <p:nvPr/>
        </p:nvSpPr>
        <p:spPr>
          <a:xfrm>
            <a:off x="8842549" y="541525"/>
            <a:ext cx="3758084" cy="33016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4FB5F-B767-F715-4B76-A52B09F0D0B6}"/>
              </a:ext>
            </a:extLst>
          </p:cNvPr>
          <p:cNvSpPr txBox="1"/>
          <p:nvPr/>
        </p:nvSpPr>
        <p:spPr>
          <a:xfrm>
            <a:off x="495300" y="419563"/>
            <a:ext cx="297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 = ? , q = ?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71536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DEDAC-4983-B5E2-4490-773A94E8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7" y="1609199"/>
            <a:ext cx="2402542" cy="2295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E775F-1489-F4C8-A6B0-906FF8CD7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347" y="4642984"/>
            <a:ext cx="2097434" cy="1970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3DB24D-11E9-FC4A-13B5-3C6B3FAD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184" y="1609199"/>
            <a:ext cx="2402543" cy="2243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C86A26-065E-5B10-D789-29FF1EEBE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394" y="4732324"/>
            <a:ext cx="2097434" cy="19983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231954-914B-63FE-0B77-A1D21607C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766" y="1670888"/>
            <a:ext cx="2333498" cy="21720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4EB1F7-0318-6366-5449-8E62FDB64865}"/>
              </a:ext>
            </a:extLst>
          </p:cNvPr>
          <p:cNvSpPr txBox="1"/>
          <p:nvPr/>
        </p:nvSpPr>
        <p:spPr>
          <a:xfrm>
            <a:off x="2260588" y="989717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p=0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41ABAE-766E-DA01-CE94-3E919C3A645E}"/>
              </a:ext>
            </a:extLst>
          </p:cNvPr>
          <p:cNvSpPr txBox="1"/>
          <p:nvPr/>
        </p:nvSpPr>
        <p:spPr>
          <a:xfrm>
            <a:off x="5635424" y="1142117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p=1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705F34-F30C-EF6B-B7C6-3EFC76A59E79}"/>
              </a:ext>
            </a:extLst>
          </p:cNvPr>
          <p:cNvSpPr txBox="1"/>
          <p:nvPr/>
        </p:nvSpPr>
        <p:spPr>
          <a:xfrm>
            <a:off x="9048430" y="1174383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p=2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1547ED-CB94-C053-7B24-DE698E3341A8}"/>
              </a:ext>
            </a:extLst>
          </p:cNvPr>
          <p:cNvSpPr txBox="1"/>
          <p:nvPr/>
        </p:nvSpPr>
        <p:spPr>
          <a:xfrm>
            <a:off x="3563233" y="4243313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p=3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5E273-5EAB-B449-7F10-62F8EE5D295F}"/>
              </a:ext>
            </a:extLst>
          </p:cNvPr>
          <p:cNvSpPr txBox="1"/>
          <p:nvPr/>
        </p:nvSpPr>
        <p:spPr>
          <a:xfrm>
            <a:off x="6836696" y="4219376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p=4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62A6C-6C90-196E-E239-161EE3150CBA}"/>
              </a:ext>
            </a:extLst>
          </p:cNvPr>
          <p:cNvSpPr txBox="1"/>
          <p:nvPr/>
        </p:nvSpPr>
        <p:spPr>
          <a:xfrm>
            <a:off x="495300" y="419563"/>
            <a:ext cx="297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 = ? , q = ?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1377446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E7AC54-5ED3-7734-8310-45FF0D52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42" y="1097664"/>
            <a:ext cx="2998264" cy="2854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20172-D842-1592-B630-F5C66B61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40" y="1303152"/>
            <a:ext cx="2777991" cy="2649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062F30-D3C1-0BA5-4807-BBC94C264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981" y="1303152"/>
            <a:ext cx="2750194" cy="2568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435578-2A7F-9937-8E4E-3B1F1925D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720" y="4568447"/>
            <a:ext cx="2274630" cy="2190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DCAE58-EF3D-B495-335B-A8008620E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1270" y="4631861"/>
            <a:ext cx="2082911" cy="2005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2AD03D-0FDE-BD54-7753-21F82D32E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4197" y="4723054"/>
            <a:ext cx="1952227" cy="18809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DDD13E-D15F-1120-13BE-1047EDF10C6C}"/>
              </a:ext>
            </a:extLst>
          </p:cNvPr>
          <p:cNvSpPr txBox="1"/>
          <p:nvPr/>
        </p:nvSpPr>
        <p:spPr>
          <a:xfrm>
            <a:off x="2326083" y="760149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q=0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81B89-57F9-3150-555F-244FB5B75B72}"/>
              </a:ext>
            </a:extLst>
          </p:cNvPr>
          <p:cNvSpPr txBox="1"/>
          <p:nvPr/>
        </p:nvSpPr>
        <p:spPr>
          <a:xfrm>
            <a:off x="5842576" y="882164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q=1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5960EA-77E2-3A2D-C86C-D730DC846BE8}"/>
              </a:ext>
            </a:extLst>
          </p:cNvPr>
          <p:cNvSpPr txBox="1"/>
          <p:nvPr/>
        </p:nvSpPr>
        <p:spPr>
          <a:xfrm>
            <a:off x="9292279" y="850589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q=2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047B0-B85B-7E15-BF5C-29FCAFAD3DE2}"/>
              </a:ext>
            </a:extLst>
          </p:cNvPr>
          <p:cNvSpPr txBox="1"/>
          <p:nvPr/>
        </p:nvSpPr>
        <p:spPr>
          <a:xfrm>
            <a:off x="2614004" y="4247915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q=3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6700E-058D-EE4C-1B21-96C1C351C987}"/>
              </a:ext>
            </a:extLst>
          </p:cNvPr>
          <p:cNvSpPr txBox="1"/>
          <p:nvPr/>
        </p:nvSpPr>
        <p:spPr>
          <a:xfrm>
            <a:off x="5896209" y="4221736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q=4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8210A2-E8EA-2161-1A7D-6B12594FFCA3}"/>
              </a:ext>
            </a:extLst>
          </p:cNvPr>
          <p:cNvSpPr txBox="1"/>
          <p:nvPr/>
        </p:nvSpPr>
        <p:spPr>
          <a:xfrm>
            <a:off x="9281962" y="4199115"/>
            <a:ext cx="65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q=5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12B81-88D2-2814-ECAB-EA690876E748}"/>
              </a:ext>
            </a:extLst>
          </p:cNvPr>
          <p:cNvSpPr txBox="1"/>
          <p:nvPr/>
        </p:nvSpPr>
        <p:spPr>
          <a:xfrm>
            <a:off x="495300" y="419563"/>
            <a:ext cx="297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 = ? , r = ?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55866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0F95581-0E7E-4B49-8494-D1C5C12EE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489641" y="2635253"/>
            <a:ext cx="3942183" cy="3780143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133EA95-E5DA-4746-8F74-6A75A91BE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5520" y="2227369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814F6E8-206C-4B4B-96DE-1C89E39C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33557" y="3526952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3309E3E-6B5E-466A-B6CB-4F55A5E5F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9664" y="3552493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97FD3E3-3443-49C2-BA6B-CFF88E49F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0512" y="3247901"/>
            <a:ext cx="2513382" cy="2410072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D749BE7-527A-45EF-939C-C4AEFE17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67060" y="2219294"/>
            <a:ext cx="4577071" cy="4063768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8">
            <a:extLst>
              <a:ext uri="{FF2B5EF4-FFF2-40B4-BE49-F238E27FC236}">
                <a16:creationId xmlns:a16="http://schemas.microsoft.com/office/drawing/2014/main" id="{D0A0B013-499E-4953-B7CB-28E6239A3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5254" y="733454"/>
            <a:ext cx="2507617" cy="3242337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283BC25-B4A9-4FAF-BA45-22835DDD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74153" y="4015624"/>
            <a:ext cx="2687535" cy="2316841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0CC4E0-7C56-46FB-92B0-4DA36084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040" y="869944"/>
            <a:ext cx="703810" cy="70381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2EBA0F-8927-4A45-B27E-4ED9423A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8066" y="1038969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878699-10E9-4663-98D7-DF833CDD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627" y="222500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93E9C72-C61F-4CB5-9513-1F233A7F5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9258" y="3678153"/>
            <a:ext cx="3567822" cy="3075709"/>
          </a:xfrm>
          <a:prstGeom prst="triangl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66C926C0-4ED9-46B9-9F9B-31F0DDA5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30946" y="2564447"/>
            <a:ext cx="9356080" cy="1230800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CC9C2A-57B6-41BB-BCE5-4F122A52E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58754" y="4443209"/>
            <a:ext cx="276267" cy="276267"/>
          </a:xfrm>
          <a:prstGeom prst="ellipse">
            <a:avLst/>
          </a:prstGeom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E4CF1A-5A57-4188-98DC-F2836920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93410" y="4439836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98D3E2-EC3D-497B-821A-362A900C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497" y="5168335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4D7C24-5F4A-46CE-8B76-6E7A39CB2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1540" y="4258451"/>
            <a:ext cx="1328177" cy="1328177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ABA350-F1D0-49E7-A370-C6D451C6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50402" y="6220071"/>
            <a:ext cx="2435568" cy="2435568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A722CF5-1256-42E5-8543-F6745929F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53421" y="5827345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BE89A53-F983-4FE6-AE6C-8121D8776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39139" y="3133856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0980DE3-BC51-47F9-A5E9-0D36BD2A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180360" y="3748361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E51C53D-D3A0-495F-B8CD-FE35C9F1E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997520" y="2735019"/>
            <a:ext cx="1964422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32D6CD8-73BC-4F3C-87FC-B619B3EA6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348251" y="1096113"/>
            <a:ext cx="1154470" cy="995233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FD1CCF-868E-4E5B-84E9-B6819FB06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47711" y="-397273"/>
            <a:ext cx="3302000" cy="3302000"/>
          </a:xfrm>
          <a:prstGeom prst="ellipse">
            <a:avLst/>
          </a:prstGeom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C01923-CD6B-4DD2-95B0-0F931FD18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89505" y="1928575"/>
            <a:ext cx="1451957" cy="1451957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E28AC6-5E57-47C6-B25D-FC1BD6E6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4033" y="5416751"/>
            <a:ext cx="908634" cy="908634"/>
          </a:xfrm>
          <a:prstGeom prst="ellipse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5412B9F-E01E-4E5C-A280-6A87B9C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3765" y="5007251"/>
            <a:ext cx="1632282" cy="1753826"/>
          </a:xfrm>
          <a:prstGeom prst="triangle">
            <a:avLst/>
          </a:prstGeom>
          <a:noFill/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DBC980-632A-40B9-BB81-DF61CC3B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821" y="2873650"/>
            <a:ext cx="7364720" cy="612648"/>
          </a:xfrm>
          <a:scene3d>
            <a:camera prst="orthographicFront">
              <a:rot lat="21000000" lon="20399999" rev="0"/>
            </a:camera>
            <a:lightRig rig="threePt" dir="t"/>
          </a:scene3d>
        </p:spPr>
        <p:txBody>
          <a:bodyPr/>
          <a:lstStyle/>
          <a:p>
            <a:r>
              <a:rPr lang="en-US" sz="2400" dirty="0"/>
              <a:t>Visualizing results &amp; conclusions </a:t>
            </a:r>
          </a:p>
        </p:txBody>
      </p:sp>
    </p:spTree>
    <p:extLst>
      <p:ext uri="{BB962C8B-B14F-4D97-AF65-F5344CB8AC3E}">
        <p14:creationId xmlns:p14="http://schemas.microsoft.com/office/powerpoint/2010/main" val="421565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B9CD-5167-1D9F-E918-46BAEE04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79134"/>
            <a:ext cx="5259554" cy="2495028"/>
          </a:xfrm>
        </p:spPr>
        <p:txBody>
          <a:bodyPr anchor="ctr"/>
          <a:lstStyle/>
          <a:p>
            <a:r>
              <a:rPr lang="en-US" dirty="0"/>
              <a:t>Replicating tests</a:t>
            </a:r>
            <a:endParaRPr lang="en-I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C0C28-F73E-1197-A28C-48E1E34380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L" dirty="0"/>
          </a:p>
        </p:txBody>
      </p: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39BE7A30-6B65-2878-E0A2-68A874F4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35277"/>
            <a:ext cx="4758070" cy="3296252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E8BAD430-BDED-D0DA-1E73-A0E10D96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178" y="500875"/>
            <a:ext cx="4068726" cy="3051545"/>
          </a:xfrm>
          <a:prstGeom prst="rect">
            <a:avLst/>
          </a:prstGeom>
        </p:spPr>
      </p:pic>
      <p:pic>
        <p:nvPicPr>
          <p:cNvPr id="15" name="Picture 1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7C03366-9EC4-C382-86EF-68077D9E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053" y="3784387"/>
            <a:ext cx="3998537" cy="29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B9CD-5167-1D9F-E918-46BAEE04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79134"/>
            <a:ext cx="5259554" cy="2495028"/>
          </a:xfrm>
        </p:spPr>
        <p:txBody>
          <a:bodyPr anchor="ctr"/>
          <a:lstStyle/>
          <a:p>
            <a:r>
              <a:rPr lang="en-US" dirty="0"/>
              <a:t>Replicating tests</a:t>
            </a:r>
            <a:endParaRPr lang="en-I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C0C28-F73E-1197-A28C-48E1E34380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95576A-C042-FCD2-64F2-0A65EC7A6BD1}"/>
              </a:ext>
            </a:extLst>
          </p:cNvPr>
          <p:cNvGrpSpPr/>
          <p:nvPr/>
        </p:nvGrpSpPr>
        <p:grpSpPr>
          <a:xfrm>
            <a:off x="7482840" y="1824339"/>
            <a:ext cx="4238402" cy="3376431"/>
            <a:chOff x="1417320" y="3840480"/>
            <a:chExt cx="3418840" cy="2723545"/>
          </a:xfrm>
        </p:grpSpPr>
        <p:pic>
          <p:nvPicPr>
            <p:cNvPr id="11" name="Picture 10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E8BAD430-BDED-D0DA-1E73-A0E10D963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01" t="10749" r="9271"/>
            <a:stretch/>
          </p:blipFill>
          <p:spPr>
            <a:xfrm>
              <a:off x="1417320" y="3840480"/>
              <a:ext cx="3418840" cy="2723545"/>
            </a:xfrm>
            <a:prstGeom prst="rect">
              <a:avLst/>
            </a:prstGeom>
          </p:spPr>
        </p:pic>
        <p:pic>
          <p:nvPicPr>
            <p:cNvPr id="15" name="Picture 14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07C03366-9EC4-C382-86EF-68077D9EE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</a:blip>
            <a:srcRect l="12897" t="12738" r="9858" b="10694"/>
            <a:stretch/>
          </p:blipFill>
          <p:spPr>
            <a:xfrm>
              <a:off x="1681480" y="3962399"/>
              <a:ext cx="3088640" cy="2296161"/>
            </a:xfrm>
            <a:prstGeom prst="rect">
              <a:avLst/>
            </a:prstGeom>
          </p:spPr>
        </p:pic>
      </p:grp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BD02B4AF-9A6D-7524-8D50-C0B8751F4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35277"/>
            <a:ext cx="4758070" cy="329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9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448-3FFC-E70C-0275-388FE8C1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698545"/>
          </a:xfrm>
        </p:spPr>
        <p:txBody>
          <a:bodyPr anchor="t"/>
          <a:lstStyle/>
          <a:p>
            <a:r>
              <a:rPr lang="en-US" dirty="0"/>
              <a:t>P-C relation</a:t>
            </a:r>
            <a:endParaRPr lang="en-IL" dirty="0"/>
          </a:p>
        </p:txBody>
      </p:sp>
      <p:pic>
        <p:nvPicPr>
          <p:cNvPr id="6" name="Content Placeholder 5" descr="A graph of a data&#10;&#10;Description automatically generated">
            <a:extLst>
              <a:ext uri="{FF2B5EF4-FFF2-40B4-BE49-F238E27FC236}">
                <a16:creationId xmlns:a16="http://schemas.microsoft.com/office/drawing/2014/main" id="{D7BBC5F8-747F-145F-1129-B8B8FF02D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7182" y="2390017"/>
            <a:ext cx="5622668" cy="4217002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095E2B-A08A-566E-B203-DDA7D61587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BD75E8-3EDC-45B1-A186-2928E04617B2}"/>
                  </a:ext>
                </a:extLst>
              </p:cNvPr>
              <p:cNvSpPr txBox="1"/>
              <p:nvPr/>
            </p:nvSpPr>
            <p:spPr>
              <a:xfrm>
                <a:off x="7414194" y="3074147"/>
                <a:ext cx="4465774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𝐶𝑙𝑢𝑠𝑡𝑒𝑟𝑖𝑛𝑔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𝐶𝑜𝑒𝑓𝑓𝑖𝑒𝑛𝑡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73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97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06</m:t>
                      </m:r>
                    </m:oMath>
                  </m:oMathPara>
                </a14:m>
                <a:endParaRPr lang="en-IL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BD75E8-3EDC-45B1-A186-2928E0461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94" y="3074147"/>
                <a:ext cx="4465774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66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C0C28-F73E-1197-A28C-48E1E34380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60080" y="410780"/>
            <a:ext cx="3498809" cy="6447220"/>
          </a:xfrm>
        </p:spPr>
        <p:txBody>
          <a:bodyPr/>
          <a:lstStyle/>
          <a:p>
            <a:r>
              <a:rPr lang="en-US" dirty="0"/>
              <a:t> </a:t>
            </a:r>
            <a:endParaRPr lang="en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0B9CD-5167-1D9F-E918-46BAEE04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390" y="1908788"/>
            <a:ext cx="3922188" cy="1207146"/>
          </a:xfrm>
        </p:spPr>
        <p:txBody>
          <a:bodyPr anchor="t"/>
          <a:lstStyle/>
          <a:p>
            <a:pPr algn="ctr"/>
            <a:r>
              <a:rPr lang="en-US" dirty="0"/>
              <a:t>Visualizing results</a:t>
            </a:r>
            <a:endParaRPr lang="en-IL" dirty="0"/>
          </a:p>
        </p:txBody>
      </p:sp>
      <p:pic>
        <p:nvPicPr>
          <p:cNvPr id="7" name="Picture 6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DD181770-32C5-BCE2-CEC3-3C884EBC0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9" t="3982" r="4269" b="8036"/>
          <a:stretch/>
        </p:blipFill>
        <p:spPr>
          <a:xfrm>
            <a:off x="1167091" y="1087120"/>
            <a:ext cx="5101629" cy="510162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2F83F3DE-A7E6-E98A-39C0-8C254CFFA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8390" y="4083028"/>
                <a:ext cx="3922188" cy="1207146"/>
              </a:xfrm>
              <a:prstGeom prst="rect">
                <a:avLst/>
              </a:prstGeom>
            </p:spPr>
            <p:txBody>
              <a:bodyPr vert="horz" lIns="91440" tIns="0" rIns="91440" bIns="0" rtlCol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600" b="1" kern="1200" cap="all" baseline="0"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2F83F3DE-A7E6-E98A-39C0-8C254CFF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390" y="4083028"/>
                <a:ext cx="3922188" cy="1207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13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C0C28-F73E-1197-A28C-48E1E34380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60080" y="410780"/>
            <a:ext cx="3498809" cy="6447220"/>
          </a:xfrm>
        </p:spPr>
        <p:txBody>
          <a:bodyPr/>
          <a:lstStyle/>
          <a:p>
            <a:r>
              <a:rPr lang="en-US" dirty="0"/>
              <a:t> </a:t>
            </a:r>
            <a:endParaRPr lang="en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0B9CD-5167-1D9F-E918-46BAEE04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390" y="1908788"/>
            <a:ext cx="3922188" cy="1207146"/>
          </a:xfrm>
        </p:spPr>
        <p:txBody>
          <a:bodyPr anchor="t"/>
          <a:lstStyle/>
          <a:p>
            <a:pPr algn="ctr"/>
            <a:r>
              <a:rPr lang="en-US" dirty="0"/>
              <a:t>Visualizing results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81770-32C5-BCE2-CEC3-3C884EBC0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2" t="2391" r="5776" b="10057"/>
          <a:stretch/>
        </p:blipFill>
        <p:spPr>
          <a:xfrm>
            <a:off x="1416011" y="1122680"/>
            <a:ext cx="4679989" cy="467998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2F83F3DE-A7E6-E98A-39C0-8C254CFFA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8390" y="4083028"/>
                <a:ext cx="3922188" cy="1207146"/>
              </a:xfrm>
              <a:prstGeom prst="rect">
                <a:avLst/>
              </a:prstGeom>
            </p:spPr>
            <p:txBody>
              <a:bodyPr vert="horz" lIns="91440" tIns="0" rIns="91440" bIns="0" rtlCol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600" b="1" kern="1200" cap="all" baseline="0"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2F83F3DE-A7E6-E98A-39C0-8C254CFF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390" y="4083028"/>
                <a:ext cx="3922188" cy="1207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02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181770-32C5-BCE2-CEC3-3C884EBC0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3883" r="4382" b="8564"/>
          <a:stretch/>
        </p:blipFill>
        <p:spPr>
          <a:xfrm>
            <a:off x="2739978" y="3590738"/>
            <a:ext cx="3200400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E69DD095-5807-5874-853A-D6E71355C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2" t="4379" r="5877" b="9440"/>
          <a:stretch/>
        </p:blipFill>
        <p:spPr>
          <a:xfrm>
            <a:off x="417312" y="408690"/>
            <a:ext cx="3200400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olorful spiral with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B5A28106-3952-F3DB-547C-03EA38FF4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1" t="5706" r="6274" b="8799"/>
          <a:stretch/>
        </p:blipFill>
        <p:spPr>
          <a:xfrm>
            <a:off x="5940378" y="445394"/>
            <a:ext cx="3200400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colorful spiral with lines and dots&#10;&#10;Description automatically generated">
            <a:extLst>
              <a:ext uri="{FF2B5EF4-FFF2-40B4-BE49-F238E27FC236}">
                <a16:creationId xmlns:a16="http://schemas.microsoft.com/office/drawing/2014/main" id="{DA824318-2476-2A86-207C-7B4449422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92" t="5462" r="6199" b="8929"/>
          <a:stretch/>
        </p:blipFill>
        <p:spPr>
          <a:xfrm>
            <a:off x="8518514" y="3609090"/>
            <a:ext cx="3200400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685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07" y="1059448"/>
            <a:ext cx="5723586" cy="4739104"/>
          </a:xfrm>
        </p:spPr>
        <p:txBody>
          <a:bodyPr/>
          <a:lstStyle/>
          <a:p>
            <a:pPr algn="ctr"/>
            <a:r>
              <a:rPr lang="en-US" sz="11500" dirty="0">
                <a:latin typeface="Segoe UI" panose="020B0502040204020203" pitchFamily="34" charset="0"/>
                <a:cs typeface="Segoe UI" panose="020B0502040204020203" pitchFamily="34" charset="0"/>
              </a:rPr>
              <a:t>Game time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9CA5-E8C8-C378-A447-D8CEFADF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760" y="472439"/>
            <a:ext cx="7396480" cy="565263"/>
          </a:xfrm>
        </p:spPr>
        <p:txBody>
          <a:bodyPr/>
          <a:lstStyle/>
          <a:p>
            <a:r>
              <a:rPr lang="en-US" dirty="0"/>
              <a:t>Finding the sweet Spot</a:t>
            </a:r>
            <a:endParaRPr lang="en-IL" dirty="0"/>
          </a:p>
        </p:txBody>
      </p:sp>
      <p:pic>
        <p:nvPicPr>
          <p:cNvPr id="6" name="Picture 5" descr="A colorful dots and lines with numbers&#10;&#10;Description automatically generated">
            <a:extLst>
              <a:ext uri="{FF2B5EF4-FFF2-40B4-BE49-F238E27FC236}">
                <a16:creationId xmlns:a16="http://schemas.microsoft.com/office/drawing/2014/main" id="{F992A594-9E4D-3621-8347-D4E6FE440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6" t="12427" r="10062" b="11185"/>
          <a:stretch/>
        </p:blipFill>
        <p:spPr>
          <a:xfrm>
            <a:off x="472440" y="1352720"/>
            <a:ext cx="2523744" cy="2499050"/>
          </a:xfrm>
          <a:prstGeom prst="rect">
            <a:avLst/>
          </a:prstGeom>
        </p:spPr>
      </p:pic>
      <p:pic>
        <p:nvPicPr>
          <p:cNvPr id="8" name="Picture 7" descr="A colorful dots and lines with black text&#10;&#10;Description automatically generated">
            <a:extLst>
              <a:ext uri="{FF2B5EF4-FFF2-40B4-BE49-F238E27FC236}">
                <a16:creationId xmlns:a16="http://schemas.microsoft.com/office/drawing/2014/main" id="{912F3A49-74FE-707D-C16D-4E9037670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4" t="12427" r="10313" b="11184"/>
          <a:stretch/>
        </p:blipFill>
        <p:spPr>
          <a:xfrm>
            <a:off x="3347720" y="1364655"/>
            <a:ext cx="2523744" cy="2499050"/>
          </a:xfrm>
          <a:prstGeom prst="rect">
            <a:avLst/>
          </a:prstGeom>
        </p:spPr>
      </p:pic>
      <p:pic>
        <p:nvPicPr>
          <p:cNvPr id="10" name="Picture 9" descr="A colorful dots and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386D21DD-1233-08CD-775A-30439CE765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95" t="12427" r="10061" b="11914"/>
          <a:stretch/>
        </p:blipFill>
        <p:spPr>
          <a:xfrm>
            <a:off x="6235700" y="1364655"/>
            <a:ext cx="2523744" cy="2475180"/>
          </a:xfrm>
          <a:prstGeom prst="rect">
            <a:avLst/>
          </a:prstGeom>
        </p:spPr>
      </p:pic>
      <p:pic>
        <p:nvPicPr>
          <p:cNvPr id="12" name="Picture 11" descr="A colorful dots and lines with numbers&#10;&#10;Description automatically generated">
            <a:extLst>
              <a:ext uri="{FF2B5EF4-FFF2-40B4-BE49-F238E27FC236}">
                <a16:creationId xmlns:a16="http://schemas.microsoft.com/office/drawing/2014/main" id="{B4DE67A2-AF7D-B2D1-57B1-99600518F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47" t="12427" r="10514" b="11184"/>
          <a:stretch/>
        </p:blipFill>
        <p:spPr>
          <a:xfrm>
            <a:off x="9123680" y="1364654"/>
            <a:ext cx="2523744" cy="2522085"/>
          </a:xfrm>
          <a:prstGeom prst="rect">
            <a:avLst/>
          </a:prstGeom>
        </p:spPr>
      </p:pic>
      <p:pic>
        <p:nvPicPr>
          <p:cNvPr id="14" name="Picture 13" descr="A colorful dots and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D5A5ECAB-182B-EBC1-46C1-40E62488B4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5" t="12354" r="10061" b="11257"/>
          <a:stretch/>
        </p:blipFill>
        <p:spPr>
          <a:xfrm>
            <a:off x="472440" y="4212629"/>
            <a:ext cx="2523744" cy="2499051"/>
          </a:xfrm>
          <a:prstGeom prst="rect">
            <a:avLst/>
          </a:prstGeom>
        </p:spPr>
      </p:pic>
      <p:pic>
        <p:nvPicPr>
          <p:cNvPr id="20" name="Picture 19" descr="A colorful circle with lines and numbers&#10;&#10;Description automatically generated">
            <a:extLst>
              <a:ext uri="{FF2B5EF4-FFF2-40B4-BE49-F238E27FC236}">
                <a16:creationId xmlns:a16="http://schemas.microsoft.com/office/drawing/2014/main" id="{9C624998-4D4B-718E-B61D-2B2DB6FEA4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46" t="12438" r="10514" b="11174"/>
          <a:stretch/>
        </p:blipFill>
        <p:spPr>
          <a:xfrm>
            <a:off x="9123680" y="4193580"/>
            <a:ext cx="2523744" cy="2522085"/>
          </a:xfrm>
          <a:prstGeom prst="rect">
            <a:avLst/>
          </a:prstGeom>
        </p:spPr>
      </p:pic>
      <p:pic>
        <p:nvPicPr>
          <p:cNvPr id="22" name="Picture 21" descr="A colorful dots and lines with black text&#10;&#10;Description automatically generated">
            <a:extLst>
              <a:ext uri="{FF2B5EF4-FFF2-40B4-BE49-F238E27FC236}">
                <a16:creationId xmlns:a16="http://schemas.microsoft.com/office/drawing/2014/main" id="{441F2A75-4683-7C5E-0677-1BA81D74DEE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936" t="12437" r="9921" b="11174"/>
          <a:stretch/>
        </p:blipFill>
        <p:spPr>
          <a:xfrm>
            <a:off x="3357609" y="4193580"/>
            <a:ext cx="2523744" cy="2499051"/>
          </a:xfrm>
          <a:prstGeom prst="rect">
            <a:avLst/>
          </a:prstGeom>
        </p:spPr>
      </p:pic>
      <p:pic>
        <p:nvPicPr>
          <p:cNvPr id="24" name="Picture 23" descr="A colorful dots and lines with numbers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F568BB8-49AB-9C70-D43E-1617848E7D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95" t="12437" r="10061" b="11174"/>
          <a:stretch/>
        </p:blipFill>
        <p:spPr>
          <a:xfrm>
            <a:off x="6235700" y="4193580"/>
            <a:ext cx="2523744" cy="24990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1DC47A-684E-0AEA-5597-425B9E8FDA33}"/>
                  </a:ext>
                </a:extLst>
              </p:cNvPr>
              <p:cNvSpPr txBox="1"/>
              <p:nvPr/>
            </p:nvSpPr>
            <p:spPr>
              <a:xfrm>
                <a:off x="663000" y="1367528"/>
                <a:ext cx="20229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1DC47A-684E-0AEA-5597-425B9E8FD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00" y="1367528"/>
                <a:ext cx="2022990" cy="430887"/>
              </a:xfrm>
              <a:prstGeom prst="rect">
                <a:avLst/>
              </a:prstGeom>
              <a:blipFill>
                <a:blip r:embed="rId11"/>
                <a:stretch>
                  <a:fillRect l="-1506" r="-1205" b="-1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D07B5-F0CB-143A-5FB4-4619647AAE8C}"/>
                  </a:ext>
                </a:extLst>
              </p:cNvPr>
              <p:cNvSpPr txBox="1"/>
              <p:nvPr/>
            </p:nvSpPr>
            <p:spPr>
              <a:xfrm>
                <a:off x="3578872" y="1367528"/>
                <a:ext cx="20229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8D07B5-F0CB-143A-5FB4-4619647AA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872" y="1367528"/>
                <a:ext cx="2022990" cy="430887"/>
              </a:xfrm>
              <a:prstGeom prst="rect">
                <a:avLst/>
              </a:prstGeom>
              <a:blipFill>
                <a:blip r:embed="rId12"/>
                <a:stretch>
                  <a:fillRect l="-1506" r="-1205" b="-1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FCD1D8-BCBA-361A-94D5-B4A2E08EFCDA}"/>
                  </a:ext>
                </a:extLst>
              </p:cNvPr>
              <p:cNvSpPr txBox="1"/>
              <p:nvPr/>
            </p:nvSpPr>
            <p:spPr>
              <a:xfrm>
                <a:off x="6376308" y="1367528"/>
                <a:ext cx="20229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65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FCD1D8-BCBA-361A-94D5-B4A2E08EF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308" y="1367528"/>
                <a:ext cx="2022990" cy="430887"/>
              </a:xfrm>
              <a:prstGeom prst="rect">
                <a:avLst/>
              </a:prstGeom>
              <a:blipFill>
                <a:blip r:embed="rId13"/>
                <a:stretch>
                  <a:fillRect l="-1506" r="-1205" b="-28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7103D8-2B2C-6849-CADC-4CC43EAEB490}"/>
                  </a:ext>
                </a:extLst>
              </p:cNvPr>
              <p:cNvSpPr txBox="1"/>
              <p:nvPr/>
            </p:nvSpPr>
            <p:spPr>
              <a:xfrm>
                <a:off x="9462408" y="1367528"/>
                <a:ext cx="20229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97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68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7103D8-2B2C-6849-CADC-4CC43EAE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408" y="1367528"/>
                <a:ext cx="2022990" cy="430887"/>
              </a:xfrm>
              <a:prstGeom prst="rect">
                <a:avLst/>
              </a:prstGeom>
              <a:blipFill>
                <a:blip r:embed="rId14"/>
                <a:stretch>
                  <a:fillRect l="-1506" r="-1205" b="-14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293857-001F-1488-0A3E-322B2F7D9B22}"/>
                  </a:ext>
                </a:extLst>
              </p:cNvPr>
              <p:cNvSpPr txBox="1"/>
              <p:nvPr/>
            </p:nvSpPr>
            <p:spPr>
              <a:xfrm>
                <a:off x="588806" y="4192527"/>
                <a:ext cx="20229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67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293857-001F-1488-0A3E-322B2F7D9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" y="4192527"/>
                <a:ext cx="2022990" cy="430887"/>
              </a:xfrm>
              <a:prstGeom prst="rect">
                <a:avLst/>
              </a:prstGeom>
              <a:blipFill>
                <a:blip r:embed="rId15"/>
                <a:stretch>
                  <a:fillRect l="-1511" r="-1511" b="-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9D41AD9-FA44-C93B-34C2-61AFFF4E3D24}"/>
                  </a:ext>
                </a:extLst>
              </p:cNvPr>
              <p:cNvSpPr txBox="1"/>
              <p:nvPr/>
            </p:nvSpPr>
            <p:spPr>
              <a:xfrm>
                <a:off x="3529179" y="4192527"/>
                <a:ext cx="20229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98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9D41AD9-FA44-C93B-34C2-61AFFF4E3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179" y="4192527"/>
                <a:ext cx="2022990" cy="430887"/>
              </a:xfrm>
              <a:prstGeom prst="rect">
                <a:avLst/>
              </a:prstGeom>
              <a:blipFill>
                <a:blip r:embed="rId16"/>
                <a:stretch>
                  <a:fillRect l="-1506" r="-1205" b="-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DA704-B767-4DFD-B706-BE809081938D}"/>
                  </a:ext>
                </a:extLst>
              </p:cNvPr>
              <p:cNvSpPr txBox="1"/>
              <p:nvPr/>
            </p:nvSpPr>
            <p:spPr>
              <a:xfrm>
                <a:off x="6483350" y="4192527"/>
                <a:ext cx="20229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DA704-B767-4DFD-B706-BE809081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350" y="4192527"/>
                <a:ext cx="2022990" cy="430887"/>
              </a:xfrm>
              <a:prstGeom prst="rect">
                <a:avLst/>
              </a:prstGeom>
              <a:blipFill>
                <a:blip r:embed="rId17"/>
                <a:stretch>
                  <a:fillRect l="-1511" r="-1511" b="-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08B572-6287-AB69-276A-E22D1CAB0D5F}"/>
                  </a:ext>
                </a:extLst>
              </p:cNvPr>
              <p:cNvSpPr txBox="1"/>
              <p:nvPr/>
            </p:nvSpPr>
            <p:spPr>
              <a:xfrm>
                <a:off x="9232265" y="4192527"/>
                <a:ext cx="20229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1400" b="0" i="1" smtClean="0"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08B572-6287-AB69-276A-E22D1CAB0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265" y="4192527"/>
                <a:ext cx="2022990" cy="430887"/>
              </a:xfrm>
              <a:prstGeom prst="rect">
                <a:avLst/>
              </a:prstGeom>
              <a:blipFill>
                <a:blip r:embed="rId18"/>
                <a:stretch>
                  <a:fillRect l="-1506" r="-1205" b="-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163153-6252-7311-7E49-0D74A6C087D0}"/>
                  </a:ext>
                </a:extLst>
              </p:cNvPr>
              <p:cNvSpPr txBox="1"/>
              <p:nvPr/>
            </p:nvSpPr>
            <p:spPr>
              <a:xfrm>
                <a:off x="9549190" y="6505051"/>
                <a:ext cx="1113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008275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163153-6252-7311-7E49-0D74A6C08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190" y="6505051"/>
                <a:ext cx="1113446" cy="215444"/>
              </a:xfrm>
              <a:prstGeom prst="rect">
                <a:avLst/>
              </a:prstGeom>
              <a:blipFill>
                <a:blip r:embed="rId19"/>
                <a:stretch>
                  <a:fillRect l="-3279" r="-2732" b="-2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A794F7-F9FA-19BB-A7C8-25433EDDBC01}"/>
                  </a:ext>
                </a:extLst>
              </p:cNvPr>
              <p:cNvSpPr txBox="1"/>
              <p:nvPr/>
            </p:nvSpPr>
            <p:spPr>
              <a:xfrm>
                <a:off x="6988870" y="6505051"/>
                <a:ext cx="1113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005488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A794F7-F9FA-19BB-A7C8-25433EDDB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70" y="6505051"/>
                <a:ext cx="1113446" cy="215444"/>
              </a:xfrm>
              <a:prstGeom prst="rect">
                <a:avLst/>
              </a:prstGeom>
              <a:blipFill>
                <a:blip r:embed="rId20"/>
                <a:stretch>
                  <a:fillRect l="-3279" r="-2732" b="-2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3B516C-7B97-FB52-5FD3-226EB72573A5}"/>
                  </a:ext>
                </a:extLst>
              </p:cNvPr>
              <p:cNvSpPr txBox="1"/>
              <p:nvPr/>
            </p:nvSpPr>
            <p:spPr>
              <a:xfrm>
                <a:off x="3950395" y="6505051"/>
                <a:ext cx="1113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027623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3B516C-7B97-FB52-5FD3-226EB7257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395" y="6505051"/>
                <a:ext cx="1113446" cy="215444"/>
              </a:xfrm>
              <a:prstGeom prst="rect">
                <a:avLst/>
              </a:prstGeom>
              <a:blipFill>
                <a:blip r:embed="rId21"/>
                <a:stretch>
                  <a:fillRect l="-3279" r="-2186" b="-2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DE66A4-63F6-936E-A8E7-6635130927CF}"/>
                  </a:ext>
                </a:extLst>
              </p:cNvPr>
              <p:cNvSpPr txBox="1"/>
              <p:nvPr/>
            </p:nvSpPr>
            <p:spPr>
              <a:xfrm>
                <a:off x="1080965" y="6505051"/>
                <a:ext cx="11134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022375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DE66A4-63F6-936E-A8E7-663513092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65" y="6505051"/>
                <a:ext cx="1113445" cy="215444"/>
              </a:xfrm>
              <a:prstGeom prst="rect">
                <a:avLst/>
              </a:prstGeom>
              <a:blipFill>
                <a:blip r:embed="rId22"/>
                <a:stretch>
                  <a:fillRect l="-3279" r="-2732" b="-2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08BDAA-FB3A-4A16-E81A-53EED93E116F}"/>
                  </a:ext>
                </a:extLst>
              </p:cNvPr>
              <p:cNvSpPr txBox="1"/>
              <p:nvPr/>
            </p:nvSpPr>
            <p:spPr>
              <a:xfrm>
                <a:off x="1117772" y="3652669"/>
                <a:ext cx="1113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095707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08BDAA-FB3A-4A16-E81A-53EED93E1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72" y="3652669"/>
                <a:ext cx="1113446" cy="215444"/>
              </a:xfrm>
              <a:prstGeom prst="rect">
                <a:avLst/>
              </a:prstGeom>
              <a:blipFill>
                <a:blip r:embed="rId23"/>
                <a:stretch>
                  <a:fillRect l="-3279" r="-2732" b="-222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40CB2B-50F4-F503-4E8E-9A4C045C9BF0}"/>
                  </a:ext>
                </a:extLst>
              </p:cNvPr>
              <p:cNvSpPr txBox="1"/>
              <p:nvPr/>
            </p:nvSpPr>
            <p:spPr>
              <a:xfrm>
                <a:off x="3983951" y="3652669"/>
                <a:ext cx="1113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033474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40CB2B-50F4-F503-4E8E-9A4C045C9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51" y="3652669"/>
                <a:ext cx="1113446" cy="215444"/>
              </a:xfrm>
              <a:prstGeom prst="rect">
                <a:avLst/>
              </a:prstGeom>
              <a:blipFill>
                <a:blip r:embed="rId24"/>
                <a:stretch>
                  <a:fillRect l="-3846" r="-2747" b="-222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A25D48-90FE-D39D-FE73-3190E140C813}"/>
                  </a:ext>
                </a:extLst>
              </p:cNvPr>
              <p:cNvSpPr txBox="1"/>
              <p:nvPr/>
            </p:nvSpPr>
            <p:spPr>
              <a:xfrm>
                <a:off x="6775097" y="3652669"/>
                <a:ext cx="1113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024610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A25D48-90FE-D39D-FE73-3190E140C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097" y="3652669"/>
                <a:ext cx="1113446" cy="215444"/>
              </a:xfrm>
              <a:prstGeom prst="rect">
                <a:avLst/>
              </a:prstGeom>
              <a:blipFill>
                <a:blip r:embed="rId25"/>
                <a:stretch>
                  <a:fillRect l="-3279" r="-2186" b="-222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E0B9D1-E246-1B6D-3E4C-D8B64D5BB96F}"/>
                  </a:ext>
                </a:extLst>
              </p:cNvPr>
              <p:cNvSpPr txBox="1"/>
              <p:nvPr/>
            </p:nvSpPr>
            <p:spPr>
              <a:xfrm>
                <a:off x="9733562" y="3652669"/>
                <a:ext cx="1113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018942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E0B9D1-E246-1B6D-3E4C-D8B64D5B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562" y="3652669"/>
                <a:ext cx="1113446" cy="215444"/>
              </a:xfrm>
              <a:prstGeom prst="rect">
                <a:avLst/>
              </a:prstGeom>
              <a:blipFill>
                <a:blip r:embed="rId26"/>
                <a:stretch>
                  <a:fillRect l="-3846" r="-2747" b="-222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39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27D5F35-2FD1-193D-1FC1-1073AEEB1232}"/>
              </a:ext>
            </a:extLst>
          </p:cNvPr>
          <p:cNvSpPr/>
          <p:nvPr/>
        </p:nvSpPr>
        <p:spPr>
          <a:xfrm>
            <a:off x="1075047" y="2259016"/>
            <a:ext cx="5413248" cy="1529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SNW is everywhere</a:t>
            </a:r>
            <a:endParaRPr lang="LID4096" sz="3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D7CF5E1-3D6F-C828-94DA-9F79D9A48C6D}"/>
              </a:ext>
            </a:extLst>
          </p:cNvPr>
          <p:cNvSpPr/>
          <p:nvPr/>
        </p:nvSpPr>
        <p:spPr>
          <a:xfrm>
            <a:off x="3279648" y="3429000"/>
            <a:ext cx="5413248" cy="1529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power of models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343011-9EBF-E035-5759-BB9A99285E43}"/>
              </a:ext>
            </a:extLst>
          </p:cNvPr>
          <p:cNvSpPr/>
          <p:nvPr/>
        </p:nvSpPr>
        <p:spPr>
          <a:xfrm>
            <a:off x="5986272" y="4598984"/>
            <a:ext cx="5413248" cy="1529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Future</a:t>
            </a:r>
            <a:endParaRPr lang="LID4096" sz="3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497" y="1361959"/>
            <a:ext cx="3916016" cy="1231856"/>
          </a:xfrm>
        </p:spPr>
        <p:txBody>
          <a:bodyPr/>
          <a:lstStyle/>
          <a:p>
            <a:r>
              <a:rPr lang="en-US" sz="5400" dirty="0"/>
              <a:t>Thank </a:t>
            </a:r>
            <a:br>
              <a:rPr lang="en-US" sz="5400" dirty="0"/>
            </a:br>
            <a:r>
              <a:rPr lang="en-US" sz="5400" dirty="0"/>
              <a:t>you!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D21D15-CF11-1434-97FB-55F76697376A}"/>
              </a:ext>
            </a:extLst>
          </p:cNvPr>
          <p:cNvSpPr txBox="1">
            <a:spLocks/>
          </p:cNvSpPr>
          <p:nvPr/>
        </p:nvSpPr>
        <p:spPr>
          <a:xfrm>
            <a:off x="2514600" y="3766930"/>
            <a:ext cx="4651513" cy="1573100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7" y="-293697"/>
            <a:ext cx="7796464" cy="1222385"/>
          </a:xfrm>
        </p:spPr>
        <p:txBody>
          <a:bodyPr/>
          <a:lstStyle/>
          <a:p>
            <a:r>
              <a:rPr lang="en-US" dirty="0"/>
              <a:t>What is SNW?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972" y="1711198"/>
            <a:ext cx="8012267" cy="5120428"/>
          </a:xfrm>
        </p:spPr>
        <p:txBody>
          <a:bodyPr>
            <a:normAutofit/>
          </a:bodyPr>
          <a:lstStyle/>
          <a:p>
            <a:r>
              <a:rPr lang="en-US" sz="2000" dirty="0"/>
              <a:t>In particular, the message holder u’,  in a given step, has knowledge of:</a:t>
            </a:r>
          </a:p>
          <a:p>
            <a:pPr marL="400050" indent="-400050">
              <a:buAutoNum type="romanLcParenBoth"/>
            </a:pPr>
            <a:r>
              <a:rPr lang="en-US" sz="2000" dirty="0"/>
              <a:t>the set of local contacts among all nodes (i.e. the underlying grid structure); </a:t>
            </a:r>
          </a:p>
          <a:p>
            <a:pPr marL="400050" indent="-400050">
              <a:buAutoNum type="romanLcParenBoth"/>
            </a:pPr>
            <a:r>
              <a:rPr lang="en-US" sz="2000" dirty="0"/>
              <a:t>the location, on the lattice, of the target t; and</a:t>
            </a:r>
          </a:p>
          <a:p>
            <a:pPr marL="400050" indent="-400050">
              <a:buAutoNum type="romanLcParenBoth"/>
            </a:pPr>
            <a:r>
              <a:rPr lang="en-US" sz="2000" dirty="0"/>
              <a:t>the locations and long-range contacts of all nodes that have come in contact with the message. </a:t>
            </a:r>
          </a:p>
          <a:p>
            <a:r>
              <a:rPr lang="en-US" sz="2000" dirty="0"/>
              <a:t>Crucially, u does not have knowledge of the long-range contacts of nodes that have not touched the message.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6A9731-C678-6364-2E8D-63BDE002B32F}"/>
              </a:ext>
            </a:extLst>
          </p:cNvPr>
          <p:cNvSpPr txBox="1">
            <a:spLocks/>
          </p:cNvSpPr>
          <p:nvPr/>
        </p:nvSpPr>
        <p:spPr>
          <a:xfrm>
            <a:off x="765973" y="26374"/>
            <a:ext cx="7796464" cy="122238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A classic module build</a:t>
            </a:r>
          </a:p>
        </p:txBody>
      </p:sp>
    </p:spTree>
    <p:extLst>
      <p:ext uri="{BB962C8B-B14F-4D97-AF65-F5344CB8AC3E}">
        <p14:creationId xmlns:p14="http://schemas.microsoft.com/office/powerpoint/2010/main" val="3161207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7" y="-293697"/>
            <a:ext cx="7796464" cy="1222385"/>
          </a:xfrm>
        </p:spPr>
        <p:txBody>
          <a:bodyPr/>
          <a:lstStyle/>
          <a:p>
            <a:r>
              <a:rPr lang="en-US" dirty="0"/>
              <a:t>What is SNW?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6A9731-C678-6364-2E8D-63BDE002B32F}"/>
              </a:ext>
            </a:extLst>
          </p:cNvPr>
          <p:cNvSpPr txBox="1">
            <a:spLocks/>
          </p:cNvSpPr>
          <p:nvPr/>
        </p:nvSpPr>
        <p:spPr>
          <a:xfrm>
            <a:off x="765973" y="26374"/>
            <a:ext cx="7796464" cy="122238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/>
              <a:t>Results of </a:t>
            </a:r>
            <a:r>
              <a:rPr lang="en-US" sz="1800" dirty="0"/>
              <a:t>Jon Kleinberg’s study</a:t>
            </a:r>
            <a:endParaRPr lang="en-US" sz="17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D592018-8E6D-8E4A-E31F-A331DC37C517}"/>
              </a:ext>
            </a:extLst>
          </p:cNvPr>
          <p:cNvSpPr txBox="1">
            <a:spLocks/>
          </p:cNvSpPr>
          <p:nvPr/>
        </p:nvSpPr>
        <p:spPr>
          <a:xfrm>
            <a:off x="765973" y="1735411"/>
            <a:ext cx="7796464" cy="499457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Their results explore the way in which the structure of the network affects the ability of a decentralized algorithm to construct a short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– the ______________________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r = 0 — the uniform distribution over long-range contacts — </a:t>
            </a:r>
          </a:p>
          <a:p>
            <a:r>
              <a:rPr lang="en-US" strike="sngStrike" dirty="0"/>
              <a:t>(standard results from random graph theory can be used to show that with high probability there exist paths between every pair of nodes whose lengths are bounded by a polynomial in log n, exponentially smaller than the total number of nodes. However, there is no way for a decentralized algorithm to find these chains)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parameter r increases, a decentralized algorithm can take more advantage of the “geographic structure” implicit in the long-range contacts; </a:t>
            </a:r>
          </a:p>
          <a:p>
            <a:r>
              <a:rPr lang="en-US" strike="sngStrike" dirty="0"/>
              <a:t>at the same time, long-range contacts become less useful in moving the message a large distance.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value of r where this trade-off can be best exploited algorithmically; this is r = 2, the inverse-square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409844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1" y="2957979"/>
            <a:ext cx="3932237" cy="94204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Module enhancements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vert="horz" lIns="91440" tIns="45720" rIns="0" bIns="45720" rtlCol="0" anchor="ctr"/>
          <a:lstStyle/>
          <a:p>
            <a:fld id="{48F63A3B-78C7-47BE-AE5E-E10140E04643}" type="slidenum">
              <a:rPr lang="en-US" sz="1600">
                <a:latin typeface="+mj-lt"/>
              </a:rPr>
              <a:pPr/>
              <a:t>35</a:t>
            </a:fld>
            <a:endParaRPr lang="en-US" sz="1600" dirty="0"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5B1ABC-AA1B-177E-E52B-879AB747E73F}"/>
              </a:ext>
            </a:extLst>
          </p:cNvPr>
          <p:cNvGrpSpPr/>
          <p:nvPr/>
        </p:nvGrpSpPr>
        <p:grpSpPr>
          <a:xfrm>
            <a:off x="6557548" y="1020998"/>
            <a:ext cx="4452203" cy="1146048"/>
            <a:chOff x="0" y="294808"/>
            <a:chExt cx="6242839" cy="222610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1C565C9-3570-879F-CDC2-8FAF12483426}"/>
                </a:ext>
              </a:extLst>
            </p:cNvPr>
            <p:cNvSpPr/>
            <p:nvPr/>
          </p:nvSpPr>
          <p:spPr>
            <a:xfrm>
              <a:off x="0" y="294808"/>
              <a:ext cx="6242839" cy="222610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63A0D4BA-66FB-932B-3D3B-E46F4B79D471}"/>
                </a:ext>
              </a:extLst>
            </p:cNvPr>
            <p:cNvSpPr txBox="1"/>
            <p:nvPr/>
          </p:nvSpPr>
          <p:spPr>
            <a:xfrm>
              <a:off x="108670" y="403478"/>
              <a:ext cx="6025499" cy="20087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Community nodes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002603-585D-3EF3-11A5-89620C8AC9AD}"/>
              </a:ext>
            </a:extLst>
          </p:cNvPr>
          <p:cNvGrpSpPr/>
          <p:nvPr/>
        </p:nvGrpSpPr>
        <p:grpSpPr>
          <a:xfrm>
            <a:off x="458923" y="4245864"/>
            <a:ext cx="4452203" cy="1146048"/>
            <a:chOff x="0" y="294808"/>
            <a:chExt cx="6242839" cy="222610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0E5A91-8144-60F5-DC2F-CFAC6A031455}"/>
                </a:ext>
              </a:extLst>
            </p:cNvPr>
            <p:cNvSpPr/>
            <p:nvPr/>
          </p:nvSpPr>
          <p:spPr>
            <a:xfrm>
              <a:off x="0" y="294808"/>
              <a:ext cx="6242839" cy="222610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14FDBABF-64CE-86C5-EF3A-9B2FB0DF70EB}"/>
                </a:ext>
              </a:extLst>
            </p:cNvPr>
            <p:cNvSpPr txBox="1"/>
            <p:nvPr/>
          </p:nvSpPr>
          <p:spPr>
            <a:xfrm>
              <a:off x="108670" y="403478"/>
              <a:ext cx="6025499" cy="20087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“Between” nodes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568DC-3272-CEC7-4174-546306CCF489}"/>
              </a:ext>
            </a:extLst>
          </p:cNvPr>
          <p:cNvGrpSpPr/>
          <p:nvPr/>
        </p:nvGrpSpPr>
        <p:grpSpPr>
          <a:xfrm>
            <a:off x="7098477" y="4999263"/>
            <a:ext cx="4452203" cy="1146048"/>
            <a:chOff x="0" y="294808"/>
            <a:chExt cx="6242839" cy="222610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EC5056B-2468-6D37-FF4B-714BB17626D0}"/>
                </a:ext>
              </a:extLst>
            </p:cNvPr>
            <p:cNvSpPr/>
            <p:nvPr/>
          </p:nvSpPr>
          <p:spPr>
            <a:xfrm>
              <a:off x="0" y="294808"/>
              <a:ext cx="6242839" cy="222610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801FF94B-1EF8-3E0A-DF06-371E54619FD7}"/>
                </a:ext>
              </a:extLst>
            </p:cNvPr>
            <p:cNvSpPr txBox="1"/>
            <p:nvPr/>
          </p:nvSpPr>
          <p:spPr>
            <a:xfrm>
              <a:off x="108670" y="403478"/>
              <a:ext cx="6025499" cy="20087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Changing the knowledge available to the algorith</a:t>
              </a:r>
              <a:r>
                <a:rPr lang="en-US" sz="27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</a:t>
              </a:r>
              <a:endParaRPr lang="en-US" sz="2700" kern="1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4663D1-248E-8D27-0574-47365365C3E8}"/>
              </a:ext>
            </a:extLst>
          </p:cNvPr>
          <p:cNvGrpSpPr/>
          <p:nvPr/>
        </p:nvGrpSpPr>
        <p:grpSpPr>
          <a:xfrm>
            <a:off x="316486" y="415610"/>
            <a:ext cx="4452203" cy="1146048"/>
            <a:chOff x="0" y="294808"/>
            <a:chExt cx="6242839" cy="222610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6137FEF-8A05-ABD6-EB1F-55B3E53D4863}"/>
                </a:ext>
              </a:extLst>
            </p:cNvPr>
            <p:cNvSpPr/>
            <p:nvPr/>
          </p:nvSpPr>
          <p:spPr>
            <a:xfrm>
              <a:off x="0" y="294808"/>
              <a:ext cx="6242839" cy="222610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1B481234-9E5B-0374-002F-35308781EF5A}"/>
                </a:ext>
              </a:extLst>
            </p:cNvPr>
            <p:cNvSpPr txBox="1"/>
            <p:nvPr/>
          </p:nvSpPr>
          <p:spPr>
            <a:xfrm>
              <a:off x="108670" y="403478"/>
              <a:ext cx="6025499" cy="20087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K - dimensions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34" y="-331421"/>
            <a:ext cx="7043617" cy="2520217"/>
          </a:xfrm>
        </p:spPr>
        <p:txBody>
          <a:bodyPr/>
          <a:lstStyle/>
          <a:p>
            <a:r>
              <a:rPr lang="en-US" dirty="0"/>
              <a:t>Where SNW is in my life?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60008" y="3199150"/>
            <a:ext cx="7043618" cy="2233233"/>
          </a:xfrm>
        </p:spPr>
        <p:txBody>
          <a:bodyPr>
            <a:noAutofit/>
          </a:bodyPr>
          <a:lstStyle/>
          <a:p>
            <a:r>
              <a:rPr lang="en-US" sz="3500" b="1" dirty="0"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Corona virus</a:t>
            </a:r>
          </a:p>
          <a:p>
            <a:endParaRPr lang="en-US" sz="3500" b="1" dirty="0">
              <a:ln w="22225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500" b="1" dirty="0"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Airplane</a:t>
            </a:r>
          </a:p>
          <a:p>
            <a:pPr algn="ctr"/>
            <a:endParaRPr lang="en-US" sz="3500" b="1" dirty="0">
              <a:ln w="22225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3500" b="1" dirty="0"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0F95581-0E7E-4B49-8494-D1C5C12EE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489641" y="2635253"/>
            <a:ext cx="3942183" cy="3780143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133EA95-E5DA-4746-8F74-6A75A91BE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5520" y="2227369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814F6E8-206C-4B4B-96DE-1C89E39C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33557" y="3526952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3309E3E-6B5E-466A-B6CB-4F55A5E5F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9664" y="3552493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97FD3E3-3443-49C2-BA6B-CFF88E49F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0512" y="3247901"/>
            <a:ext cx="2513382" cy="2410072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D749BE7-527A-45EF-939C-C4AEFE17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67060" y="2219294"/>
            <a:ext cx="4577071" cy="4063768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8">
            <a:extLst>
              <a:ext uri="{FF2B5EF4-FFF2-40B4-BE49-F238E27FC236}">
                <a16:creationId xmlns:a16="http://schemas.microsoft.com/office/drawing/2014/main" id="{D0A0B013-499E-4953-B7CB-28E6239A3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5254" y="733454"/>
            <a:ext cx="2507617" cy="3242337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283BC25-B4A9-4FAF-BA45-22835DDD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74153" y="4015624"/>
            <a:ext cx="2687535" cy="2316841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0CC4E0-7C56-46FB-92B0-4DA36084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040" y="869944"/>
            <a:ext cx="703810" cy="70381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2EBA0F-8927-4A45-B27E-4ED9423A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8066" y="1038969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878699-10E9-4663-98D7-DF833CDD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627" y="222500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93E9C72-C61F-4CB5-9513-1F233A7F5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9258" y="3678153"/>
            <a:ext cx="3567822" cy="3075709"/>
          </a:xfrm>
          <a:prstGeom prst="triangl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66C926C0-4ED9-46B9-9F9B-31F0DDA5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30946" y="2564447"/>
            <a:ext cx="9356080" cy="1230800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CC9C2A-57B6-41BB-BCE5-4F122A52E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58754" y="4443209"/>
            <a:ext cx="276267" cy="276267"/>
          </a:xfrm>
          <a:prstGeom prst="ellipse">
            <a:avLst/>
          </a:prstGeom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E4CF1A-5A57-4188-98DC-F2836920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93410" y="4439836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98D3E2-EC3D-497B-821A-362A900C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497" y="5168335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4D7C24-5F4A-46CE-8B76-6E7A39CB2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1540" y="4258451"/>
            <a:ext cx="1328177" cy="1328177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ABA350-F1D0-49E7-A370-C6D451C6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50402" y="6220071"/>
            <a:ext cx="2435568" cy="2435568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A722CF5-1256-42E5-8543-F6745929F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53421" y="5827345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BE89A53-F983-4FE6-AE6C-8121D8776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39139" y="3133856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0980DE3-BC51-47F9-A5E9-0D36BD2A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180360" y="3748361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E51C53D-D3A0-495F-B8CD-FE35C9F1E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997520" y="2735019"/>
            <a:ext cx="1964422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32D6CD8-73BC-4F3C-87FC-B619B3EA6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348251" y="1096113"/>
            <a:ext cx="1154470" cy="995233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FD1CCF-868E-4E5B-84E9-B6819FB06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47711" y="-397273"/>
            <a:ext cx="3302000" cy="3302000"/>
          </a:xfrm>
          <a:prstGeom prst="ellipse">
            <a:avLst/>
          </a:prstGeom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C01923-CD6B-4DD2-95B0-0F931FD18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89505" y="1928575"/>
            <a:ext cx="1451957" cy="1451957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E28AC6-5E57-47C6-B25D-FC1BD6E6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4033" y="5416751"/>
            <a:ext cx="908634" cy="908634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5412B9F-E01E-4E5C-A280-6A87B9C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3765" y="5007251"/>
            <a:ext cx="1632282" cy="1753826"/>
          </a:xfrm>
          <a:prstGeom prst="triangle">
            <a:avLst/>
          </a:prstGeom>
          <a:noFill/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DBC980-632A-40B9-BB81-DF61CC3B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821" y="2873650"/>
            <a:ext cx="6844578" cy="612648"/>
          </a:xfrm>
          <a:scene3d>
            <a:camera prst="orthographicFront">
              <a:rot lat="21000000" lon="20399999" rev="0"/>
            </a:camera>
            <a:lightRig rig="threePt" dir="t"/>
          </a:scene3d>
        </p:spPr>
        <p:txBody>
          <a:bodyPr/>
          <a:lstStyle/>
          <a:p>
            <a:r>
              <a:rPr lang="en-US" sz="2400" dirty="0"/>
              <a:t>Our attempt at optimizing a SNW </a:t>
            </a:r>
          </a:p>
        </p:txBody>
      </p:sp>
    </p:spTree>
    <p:extLst>
      <p:ext uri="{BB962C8B-B14F-4D97-AF65-F5344CB8AC3E}">
        <p14:creationId xmlns:p14="http://schemas.microsoft.com/office/powerpoint/2010/main" val="66288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D689A04-BBEC-441E-BB5F-DE42B29A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801978" y="2823735"/>
            <a:ext cx="3354793" cy="3216898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4818A37-0976-424C-9AA4-FA614FA03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4968" y="2022032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4BF503C-0098-4C6E-94BB-C2089679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51160" y="2953575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37AE37F-B885-4F01-9E46-34DE7453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2544" y="3248886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DB7DD72-F9B3-445C-8FA5-527230B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77983" y="3057982"/>
            <a:ext cx="2362400" cy="2265296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FD3C7B6-9F18-42AE-BC4A-145F4E58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669346" y="2374231"/>
            <a:ext cx="3968645" cy="3523575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8">
            <a:extLst>
              <a:ext uri="{FF2B5EF4-FFF2-40B4-BE49-F238E27FC236}">
                <a16:creationId xmlns:a16="http://schemas.microsoft.com/office/drawing/2014/main" id="{BF4AEE23-3A6F-4BB1-9885-7BF2B7DB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6473" y="112295"/>
            <a:ext cx="2965084" cy="3833840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F46F758-E16F-403E-8F7D-5E5F9AA2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198" y="4170947"/>
            <a:ext cx="2237981" cy="1929294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AAF65E-7E30-4E03-9E17-F2987DCBA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99250" y="1352639"/>
            <a:ext cx="703810" cy="70381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8CE789-5E4E-4509-B023-A46AE8A9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68276" y="1521664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104E98-4E87-4444-8589-D15D42522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2595" y="902731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AE0E9B9-0E80-4290-A2D2-6BD200E8C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811689" y="3904425"/>
            <a:ext cx="2746918" cy="2368033"/>
          </a:xfrm>
          <a:prstGeom prst="triangl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F925C35-04BB-48CC-84BC-C4FB9295D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10218" y="2779523"/>
            <a:ext cx="9356080" cy="1230800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CA5871-23CF-4F96-91E3-61D9B1654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168909" y="3274765"/>
            <a:ext cx="365760" cy="36576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301A55-791F-4DAC-8791-2AE08B61E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104454" y="4374828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B24A66-2ACB-4637-BDC5-5520938F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30789" y="5012463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64D8A3-0B35-4599-AF38-4768AA9F8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59362" y="4029834"/>
            <a:ext cx="1380545" cy="1380545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B14C15-D5BD-4311-AFA4-3B26A701C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88518" y="6179127"/>
            <a:ext cx="3302000" cy="330200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A4DC98-FC3C-45F4-9642-2608FEDA9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63180" y="6259544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947C51B-EF9D-408C-A5D8-18FA52EB0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759" y="3066088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135001C-01F7-45DC-ABF3-915B22FD5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137980" y="3680593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B8A6B2E-B8C3-44E7-9F4D-FFEB87050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6054071" y="2647208"/>
            <a:ext cx="1964422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5FB9ACF-AF44-4A64-8159-175D0546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631541" y="967994"/>
            <a:ext cx="1154470" cy="995233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6ABA6F-3778-42B8-BA89-2CBB40343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096913" y="-1321049"/>
            <a:ext cx="3657600" cy="365760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5502D4-9B6B-42D0-9E74-B1A0881C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09463" y="1434152"/>
            <a:ext cx="1451957" cy="1451957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76A6FF-5B8D-41B6-B344-C91473FE5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618464">
            <a:off x="7227929" y="5131215"/>
            <a:ext cx="978891" cy="978891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107CA21-28BF-46C5-91AA-20088507B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408" y="4815136"/>
            <a:ext cx="1609522" cy="1729372"/>
          </a:xfrm>
          <a:prstGeom prst="triangle">
            <a:avLst/>
          </a:prstGeom>
          <a:noFill/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5A09F-C813-449D-9FB1-AC2D1966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753" y="3364983"/>
            <a:ext cx="6706141" cy="612648"/>
          </a:xfrm>
        </p:spPr>
        <p:txBody>
          <a:bodyPr/>
          <a:lstStyle/>
          <a:p>
            <a:r>
              <a:rPr lang="en-US" sz="2400" dirty="0"/>
              <a:t>&amp; Testing the effect of community nodes</a:t>
            </a:r>
          </a:p>
        </p:txBody>
      </p:sp>
    </p:spTree>
    <p:extLst>
      <p:ext uri="{BB962C8B-B14F-4D97-AF65-F5344CB8AC3E}">
        <p14:creationId xmlns:p14="http://schemas.microsoft.com/office/powerpoint/2010/main" val="128674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159" y="2303028"/>
            <a:ext cx="3284951" cy="3720337"/>
          </a:xfrm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kipedia Logo: valor, história, PNG">
            <a:extLst>
              <a:ext uri="{FF2B5EF4-FFF2-40B4-BE49-F238E27FC236}">
                <a16:creationId xmlns:a16="http://schemas.microsoft.com/office/drawing/2014/main" id="{DB27F728-5B24-AFCC-914B-71DE50D80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3" y="2111990"/>
            <a:ext cx="7551174" cy="424753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822" y="2320152"/>
            <a:ext cx="5723586" cy="4739104"/>
          </a:xfrm>
        </p:spPr>
        <p:txBody>
          <a:bodyPr/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Game time</a:t>
            </a:r>
          </a:p>
        </p:txBody>
      </p:sp>
    </p:spTree>
    <p:extLst>
      <p:ext uri="{BB962C8B-B14F-4D97-AF65-F5344CB8AC3E}">
        <p14:creationId xmlns:p14="http://schemas.microsoft.com/office/powerpoint/2010/main" val="160551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33818870"/>
              </p:ext>
            </p:extLst>
          </p:nvPr>
        </p:nvGraphicFramePr>
        <p:xfrm>
          <a:off x="5087938" y="2332038"/>
          <a:ext cx="6345236" cy="38792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27408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2227408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945210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  <a:gridCol w="945210">
                  <a:extLst>
                    <a:ext uri="{9D8B030D-6E8A-4147-A177-3AD203B41FA5}">
                      <a16:colId xmlns:a16="http://schemas.microsoft.com/office/drawing/2014/main" val="1872764148"/>
                    </a:ext>
                  </a:extLst>
                </a:gridCol>
              </a:tblGrid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8112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1E2EAF-381E-06E7-0A9A-5D92CE4E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60BEEE-FC96-A2D5-31D5-81E40B0070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A658E-8C91-C832-35EF-8E0C32D79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97" b="89674" l="6172" r="89875">
                        <a14:foregroundMark x1="48312" y1="34058" x2="48891" y2="41123"/>
                        <a14:foregroundMark x1="12633" y1="38043" x2="12343" y2="51993"/>
                        <a14:foregroundMark x1="12343" y1="51993" x2="12247" y2="52174"/>
                        <a14:foregroundMark x1="12247" y1="52174" x2="6172" y2="46014"/>
                        <a14:foregroundMark x1="6172" y1="46014" x2="7715" y2="46920"/>
                        <a14:foregroundMark x1="21890" y1="89493" x2="21311" y2="84783"/>
                        <a14:foregroundMark x1="85728" y1="5797" x2="85728" y2="8514"/>
                        <a14:foregroundMark x1="19576" y1="80797" x2="19576" y2="80797"/>
                        <a14:foregroundMark x1="14561" y1="76993" x2="14561" y2="76993"/>
                        <a14:foregroundMark x1="10125" y1="73188" x2="10125" y2="73188"/>
                        <a14:foregroundMark x1="8004" y1="73913" x2="8004" y2="73913"/>
                        <a14:backgroundMark x1="87367" y1="19565" x2="87367" y2="19565"/>
                        <a14:backgroundMark x1="9740" y1="37681" x2="9740" y2="37681"/>
                        <a14:backgroundMark x1="82546" y1="39130" x2="82546" y2="39130"/>
                        <a14:backgroundMark x1="84185" y1="47101" x2="84185" y2="471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567" y="2111161"/>
            <a:ext cx="7902625" cy="420660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8589B34-CD8D-E5BD-C47C-C83B46A1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804" y="928688"/>
            <a:ext cx="5205907" cy="1012785"/>
          </a:xfrm>
        </p:spPr>
        <p:txBody>
          <a:bodyPr/>
          <a:lstStyle/>
          <a:p>
            <a: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b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0F8DD-54F1-4D1C-DDB9-CCE53EC951A2}"/>
              </a:ext>
            </a:extLst>
          </p:cNvPr>
          <p:cNvSpPr txBox="1"/>
          <p:nvPr/>
        </p:nvSpPr>
        <p:spPr>
          <a:xfrm>
            <a:off x="4131259" y="1173470"/>
            <a:ext cx="6227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Milgram’s experiment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2BF70124-6CD3-3484-18D0-82DFBED4D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43" b="25323"/>
          <a:stretch/>
        </p:blipFill>
        <p:spPr>
          <a:xfrm>
            <a:off x="1680706" y="2102388"/>
            <a:ext cx="8324532" cy="41152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075EAD-CD12-CF51-EB88-83871A17204A}"/>
              </a:ext>
            </a:extLst>
          </p:cNvPr>
          <p:cNvSpPr txBox="1"/>
          <p:nvPr/>
        </p:nvSpPr>
        <p:spPr>
          <a:xfrm>
            <a:off x="7451997" y="5394981"/>
            <a:ext cx="2684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20% of initiated chains reached target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4A61F-CEE5-34AF-CB14-A51222C42E88}"/>
              </a:ext>
            </a:extLst>
          </p:cNvPr>
          <p:cNvSpPr txBox="1"/>
          <p:nvPr/>
        </p:nvSpPr>
        <p:spPr>
          <a:xfrm>
            <a:off x="8082352" y="5402551"/>
            <a:ext cx="2233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chain length = 5.5~6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020" y="654945"/>
            <a:ext cx="4956466" cy="1012785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swn</a:t>
            </a:r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9E74CE-2AAB-C317-D142-FE2F8221F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77" y="381733"/>
            <a:ext cx="4489129" cy="6476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EEFB37-1968-AFE9-7862-DA68C5304D6D}"/>
              </a:ext>
            </a:extLst>
          </p:cNvPr>
          <p:cNvSpPr txBox="1"/>
          <p:nvPr/>
        </p:nvSpPr>
        <p:spPr>
          <a:xfrm>
            <a:off x="1246574" y="2476872"/>
            <a:ext cx="51533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High Local Clustering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Short Global Distances</a:t>
            </a:r>
            <a:endParaRPr lang="en-IL" sz="4400" dirty="0"/>
          </a:p>
        </p:txBody>
      </p:sp>
    </p:spTree>
    <p:extLst>
      <p:ext uri="{BB962C8B-B14F-4D97-AF65-F5344CB8AC3E}">
        <p14:creationId xmlns:p14="http://schemas.microsoft.com/office/powerpoint/2010/main" val="369062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08" y="699632"/>
            <a:ext cx="6720421" cy="1222385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SWN are abundant in real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726CD8-6A1F-02B1-81D2-83B047CEA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7589" y="2339708"/>
            <a:ext cx="5729468" cy="365165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Social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Transportation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Biological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Electrical Power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World Wide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Epidemic spread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9750F3-8741-4BD1-5FAD-9D96C433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968" y="0"/>
            <a:ext cx="457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1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421" y="2924679"/>
            <a:ext cx="6099859" cy="223323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Why should there </a:t>
            </a:r>
            <a:r>
              <a:rPr lang="en-US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exist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short chains of acquaintances linking together two arbitrary pairs of strangers?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5E02FE-07C6-14FB-D06C-392F57CDE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21" y="1161337"/>
            <a:ext cx="10511627" cy="1012785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Q1.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052A3E5-1FF1-F2FC-D459-DCF01813B1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6729" r="16729"/>
          <a:stretch/>
        </p:blipFill>
        <p:spPr/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63" y="348618"/>
            <a:ext cx="9363456" cy="1012782"/>
          </a:xfrm>
        </p:spPr>
        <p:txBody>
          <a:bodyPr anchor="b">
            <a:normAutofit/>
          </a:bodyPr>
          <a:lstStyle/>
          <a:p>
            <a:r>
              <a:rPr lang="en-US" dirty="0"/>
              <a:t>The watts-</a:t>
            </a:r>
            <a:r>
              <a:rPr lang="en-US" dirty="0" err="1"/>
              <a:t>strogatz</a:t>
            </a:r>
            <a:r>
              <a:rPr lang="en-US" dirty="0"/>
              <a:t> </a:t>
            </a:r>
            <a:r>
              <a:rPr lang="en-US" dirty="0" err="1"/>
              <a:t>swn</a:t>
            </a:r>
            <a:r>
              <a:rPr lang="en-US" dirty="0"/>
              <a:t> model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D5975DD-0B9B-1CA6-6F75-B6E5FF29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2" y="1690804"/>
            <a:ext cx="8107325" cy="37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{8F20711C-F686-4553-A200-C5C7D641205D}tf78438558_win32</Template>
  <TotalTime>1600</TotalTime>
  <Words>1847</Words>
  <Application>Microsoft Office PowerPoint</Application>
  <PresentationFormat>Widescreen</PresentationFormat>
  <Paragraphs>251</Paragraphs>
  <Slides>41</Slides>
  <Notes>39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 Black</vt:lpstr>
      <vt:lpstr>Calibri</vt:lpstr>
      <vt:lpstr>Cambria Math</vt:lpstr>
      <vt:lpstr>Consolas</vt:lpstr>
      <vt:lpstr>Sabon Next LT</vt:lpstr>
      <vt:lpstr>Segoe UI</vt:lpstr>
      <vt:lpstr>Wingdings</vt:lpstr>
      <vt:lpstr>Custom</vt:lpstr>
      <vt:lpstr>Swn</vt:lpstr>
      <vt:lpstr>agenda</vt:lpstr>
      <vt:lpstr>Game time</vt:lpstr>
      <vt:lpstr>Game time</vt:lpstr>
      <vt:lpstr>INTRODUCTION </vt:lpstr>
      <vt:lpstr>What is swn?</vt:lpstr>
      <vt:lpstr>SWN are abundant in real life</vt:lpstr>
      <vt:lpstr>Q1.</vt:lpstr>
      <vt:lpstr>The watts-strogatz swn model</vt:lpstr>
      <vt:lpstr>The watts-strogatz swn model</vt:lpstr>
      <vt:lpstr>Q2.</vt:lpstr>
      <vt:lpstr>kLEINBERG’s model</vt:lpstr>
      <vt:lpstr>kLEINBERG’s model</vt:lpstr>
      <vt:lpstr>PowerPoint Presentation</vt:lpstr>
      <vt:lpstr>kLEINBERG’s model</vt:lpstr>
      <vt:lpstr>kLEINBERG’s model</vt:lpstr>
      <vt:lpstr>communities</vt:lpstr>
      <vt:lpstr>Community detection</vt:lpstr>
      <vt:lpstr>PowerPoint Presentation</vt:lpstr>
      <vt:lpstr>PowerPoint Presentation</vt:lpstr>
      <vt:lpstr>PowerPoint Presentation</vt:lpstr>
      <vt:lpstr>PowerPoint Presentation</vt:lpstr>
      <vt:lpstr>Visualizing results &amp; conclusions </vt:lpstr>
      <vt:lpstr>Replicating tests</vt:lpstr>
      <vt:lpstr>Replicating tests</vt:lpstr>
      <vt:lpstr>P-C relation</vt:lpstr>
      <vt:lpstr>Visualizing results</vt:lpstr>
      <vt:lpstr>Visualizing results</vt:lpstr>
      <vt:lpstr>PowerPoint Presentation</vt:lpstr>
      <vt:lpstr>Finding the sweet Spot</vt:lpstr>
      <vt:lpstr>Final takeaways</vt:lpstr>
      <vt:lpstr>Thank  you!</vt:lpstr>
      <vt:lpstr>What is SNW?</vt:lpstr>
      <vt:lpstr>What is SNW?</vt:lpstr>
      <vt:lpstr>Module enhancements </vt:lpstr>
      <vt:lpstr>Where SNW is in my life?</vt:lpstr>
      <vt:lpstr>Our attempt at optimizing a SNW </vt:lpstr>
      <vt:lpstr>&amp; Testing the effect of community nodes</vt:lpstr>
      <vt:lpstr>Effective delivery techniques</vt:lpstr>
      <vt:lpstr>Dynamic delivery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Sam Schneider</dc:creator>
  <cp:lastModifiedBy>Razi Hleihil</cp:lastModifiedBy>
  <cp:revision>50</cp:revision>
  <dcterms:created xsi:type="dcterms:W3CDTF">2024-07-05T16:56:41Z</dcterms:created>
  <dcterms:modified xsi:type="dcterms:W3CDTF">2024-07-13T13:19:29Z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